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6" r:id="rId1"/>
    <p:sldMasterId id="2147483660" r:id="rId2"/>
    <p:sldMasterId id="2147483672" r:id="rId3"/>
  </p:sldMasterIdLst>
  <p:notesMasterIdLst>
    <p:notesMasterId r:id="rId15"/>
  </p:notesMasterIdLst>
  <p:sldIdLst>
    <p:sldId id="256" r:id="rId4"/>
    <p:sldId id="336" r:id="rId5"/>
    <p:sldId id="392" r:id="rId6"/>
    <p:sldId id="474" r:id="rId7"/>
    <p:sldId id="259" r:id="rId8"/>
    <p:sldId id="393" r:id="rId9"/>
    <p:sldId id="396" r:id="rId10"/>
    <p:sldId id="257" r:id="rId11"/>
    <p:sldId id="394" r:id="rId12"/>
    <p:sldId id="395" r:id="rId13"/>
    <p:sldId id="258" r:id="rId14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DA2"/>
    <a:srgbClr val="134193"/>
    <a:srgbClr val="184DA2"/>
    <a:srgbClr val="184396"/>
    <a:srgbClr val="164296"/>
    <a:srgbClr val="8456AE"/>
    <a:srgbClr val="554DA3"/>
    <a:srgbClr val="8355AC"/>
    <a:srgbClr val="8555AD"/>
    <a:srgbClr val="8B5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57"/>
    <p:restoredTop sz="94662"/>
  </p:normalViewPr>
  <p:slideViewPr>
    <p:cSldViewPr snapToGrid="0" snapToObjects="1" showGuides="1">
      <p:cViewPr varScale="1">
        <p:scale>
          <a:sx n="53" d="100"/>
          <a:sy n="53" d="100"/>
        </p:scale>
        <p:origin x="431" y="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аша Коротенко" userId="f5cdd385ff897a59" providerId="LiveId" clId="{23622744-ECD4-46C9-A53C-8F2179C95A64}"/>
    <pc:docChg chg="undo custSel addSld delSld modSld">
      <pc:chgData name="Саша Коротенко" userId="f5cdd385ff897a59" providerId="LiveId" clId="{23622744-ECD4-46C9-A53C-8F2179C95A64}" dt="2025-03-17T15:24:32.665" v="532" actId="404"/>
      <pc:docMkLst>
        <pc:docMk/>
      </pc:docMkLst>
      <pc:sldChg chg="del">
        <pc:chgData name="Саша Коротенко" userId="f5cdd385ff897a59" providerId="LiveId" clId="{23622744-ECD4-46C9-A53C-8F2179C95A64}" dt="2025-03-17T14:46:30.183" v="344" actId="47"/>
        <pc:sldMkLst>
          <pc:docMk/>
          <pc:sldMk cId="0" sldId="257"/>
        </pc:sldMkLst>
      </pc:sldChg>
      <pc:sldChg chg="addSp delSp modSp add mod">
        <pc:chgData name="Саша Коротенко" userId="f5cdd385ff897a59" providerId="LiveId" clId="{23622744-ECD4-46C9-A53C-8F2179C95A64}" dt="2025-03-17T15:24:32.665" v="532" actId="404"/>
        <pc:sldMkLst>
          <pc:docMk/>
          <pc:sldMk cId="4042064359" sldId="257"/>
        </pc:sldMkLst>
        <pc:spChg chg="mod">
          <ac:chgData name="Саша Коротенко" userId="f5cdd385ff897a59" providerId="LiveId" clId="{23622744-ECD4-46C9-A53C-8F2179C95A64}" dt="2025-03-17T15:24:32.665" v="532" actId="404"/>
          <ac:spMkLst>
            <pc:docMk/>
            <pc:sldMk cId="4042064359" sldId="257"/>
            <ac:spMk id="4" creationId="{C08D96ED-4F30-49B3-9533-9F3FD8F45543}"/>
          </ac:spMkLst>
        </pc:spChg>
        <pc:spChg chg="add del mod">
          <ac:chgData name="Саша Коротенко" userId="f5cdd385ff897a59" providerId="LiveId" clId="{23622744-ECD4-46C9-A53C-8F2179C95A64}" dt="2025-03-17T15:23:42.602" v="521" actId="12084"/>
          <ac:spMkLst>
            <pc:docMk/>
            <pc:sldMk cId="4042064359" sldId="257"/>
            <ac:spMk id="5" creationId="{E36AF68D-6390-447E-B40C-C5E47094FA29}"/>
          </ac:spMkLst>
        </pc:spChg>
        <pc:spChg chg="del mod">
          <ac:chgData name="Саша Коротенко" userId="f5cdd385ff897a59" providerId="LiveId" clId="{23622744-ECD4-46C9-A53C-8F2179C95A64}" dt="2025-03-17T15:19:52.163" v="482" actId="478"/>
          <ac:spMkLst>
            <pc:docMk/>
            <pc:sldMk cId="4042064359" sldId="257"/>
            <ac:spMk id="6" creationId="{BC2E628F-29C4-464F-96C3-F640AC9F2B17}"/>
          </ac:spMkLst>
        </pc:spChg>
        <pc:spChg chg="del mod">
          <ac:chgData name="Саша Коротенко" userId="f5cdd385ff897a59" providerId="LiveId" clId="{23622744-ECD4-46C9-A53C-8F2179C95A64}" dt="2025-03-17T15:18:54.053" v="470" actId="478"/>
          <ac:spMkLst>
            <pc:docMk/>
            <pc:sldMk cId="4042064359" sldId="257"/>
            <ac:spMk id="9" creationId="{19753391-C9E6-40D9-A175-DC8F1ED2765D}"/>
          </ac:spMkLst>
        </pc:spChg>
        <pc:graphicFrameChg chg="add del mod">
          <ac:chgData name="Саша Коротенко" userId="f5cdd385ff897a59" providerId="LiveId" clId="{23622744-ECD4-46C9-A53C-8F2179C95A64}" dt="2025-03-17T15:20:26.273" v="486" actId="12084"/>
          <ac:graphicFrameMkLst>
            <pc:docMk/>
            <pc:sldMk cId="4042064359" sldId="257"/>
            <ac:graphicFrameMk id="2" creationId="{A6756D5A-635B-4B11-A8BA-1A86C32C4F01}"/>
          </ac:graphicFrameMkLst>
        </pc:graphicFrameChg>
        <pc:graphicFrameChg chg="add del mod">
          <ac:chgData name="Саша Коротенко" userId="f5cdd385ff897a59" providerId="LiveId" clId="{23622744-ECD4-46C9-A53C-8F2179C95A64}" dt="2025-03-17T15:20:45.451" v="488" actId="12084"/>
          <ac:graphicFrameMkLst>
            <pc:docMk/>
            <pc:sldMk cId="4042064359" sldId="257"/>
            <ac:graphicFrameMk id="3" creationId="{39302571-AD3F-4CB5-9236-4631CF7230C0}"/>
          </ac:graphicFrameMkLst>
        </pc:graphicFrameChg>
        <pc:graphicFrameChg chg="add del mod">
          <ac:chgData name="Саша Коротенко" userId="f5cdd385ff897a59" providerId="LiveId" clId="{23622744-ECD4-46C9-A53C-8F2179C95A64}" dt="2025-03-17T15:21:48.802" v="490" actId="12084"/>
          <ac:graphicFrameMkLst>
            <pc:docMk/>
            <pc:sldMk cId="4042064359" sldId="257"/>
            <ac:graphicFrameMk id="7" creationId="{65BEE473-E40D-44CC-ADF7-1FD2EB155C00}"/>
          </ac:graphicFrameMkLst>
        </pc:graphicFrameChg>
        <pc:graphicFrameChg chg="add del mod">
          <ac:chgData name="Саша Коротенко" userId="f5cdd385ff897a59" providerId="LiveId" clId="{23622744-ECD4-46C9-A53C-8F2179C95A64}" dt="2025-03-17T15:23:03.115" v="497" actId="12084"/>
          <ac:graphicFrameMkLst>
            <pc:docMk/>
            <pc:sldMk cId="4042064359" sldId="257"/>
            <ac:graphicFrameMk id="8" creationId="{2DA2000B-6084-4381-BBA5-898416A07A95}"/>
          </ac:graphicFrameMkLst>
        </pc:graphicFrameChg>
        <pc:graphicFrameChg chg="add mod">
          <ac:chgData name="Саша Коротенко" userId="f5cdd385ff897a59" providerId="LiveId" clId="{23622744-ECD4-46C9-A53C-8F2179C95A64}" dt="2025-03-17T15:24:25.826" v="530" actId="14100"/>
          <ac:graphicFrameMkLst>
            <pc:docMk/>
            <pc:sldMk cId="4042064359" sldId="257"/>
            <ac:graphicFrameMk id="10" creationId="{ADEC990E-35B2-491F-A7EC-64693F6D07A3}"/>
          </ac:graphicFrameMkLst>
        </pc:graphicFrameChg>
      </pc:sldChg>
      <pc:sldChg chg="modSp mod">
        <pc:chgData name="Саша Коротенко" userId="f5cdd385ff897a59" providerId="LiveId" clId="{23622744-ECD4-46C9-A53C-8F2179C95A64}" dt="2025-03-17T14:24:24.418" v="14" actId="6549"/>
        <pc:sldMkLst>
          <pc:docMk/>
          <pc:sldMk cId="2693860478" sldId="259"/>
        </pc:sldMkLst>
        <pc:spChg chg="mod">
          <ac:chgData name="Саша Коротенко" userId="f5cdd385ff897a59" providerId="LiveId" clId="{23622744-ECD4-46C9-A53C-8F2179C95A64}" dt="2025-03-17T14:24:24.418" v="14" actId="6549"/>
          <ac:spMkLst>
            <pc:docMk/>
            <pc:sldMk cId="2693860478" sldId="259"/>
            <ac:spMk id="131" creationId="{00000000-0000-0000-0000-000000000000}"/>
          </ac:spMkLst>
        </pc:spChg>
      </pc:sldChg>
      <pc:sldChg chg="del">
        <pc:chgData name="Саша Коротенко" userId="f5cdd385ff897a59" providerId="LiveId" clId="{23622744-ECD4-46C9-A53C-8F2179C95A64}" dt="2025-03-17T14:22:10.433" v="0" actId="47"/>
        <pc:sldMkLst>
          <pc:docMk/>
          <pc:sldMk cId="0" sldId="260"/>
        </pc:sldMkLst>
      </pc:sldChg>
      <pc:sldChg chg="del">
        <pc:chgData name="Саша Коротенко" userId="f5cdd385ff897a59" providerId="LiveId" clId="{23622744-ECD4-46C9-A53C-8F2179C95A64}" dt="2025-03-17T14:22:17.340" v="1" actId="47"/>
        <pc:sldMkLst>
          <pc:docMk/>
          <pc:sldMk cId="0" sldId="261"/>
        </pc:sldMkLst>
      </pc:sldChg>
      <pc:sldChg chg="del">
        <pc:chgData name="Саша Коротенко" userId="f5cdd385ff897a59" providerId="LiveId" clId="{23622744-ECD4-46C9-A53C-8F2179C95A64}" dt="2025-03-17T14:46:09.652" v="337" actId="47"/>
        <pc:sldMkLst>
          <pc:docMk/>
          <pc:sldMk cId="230783690" sldId="262"/>
        </pc:sldMkLst>
      </pc:sldChg>
      <pc:sldChg chg="del">
        <pc:chgData name="Саша Коротенко" userId="f5cdd385ff897a59" providerId="LiveId" clId="{23622744-ECD4-46C9-A53C-8F2179C95A64}" dt="2025-03-17T14:22:22.320" v="2" actId="47"/>
        <pc:sldMkLst>
          <pc:docMk/>
          <pc:sldMk cId="0" sldId="263"/>
        </pc:sldMkLst>
      </pc:sldChg>
      <pc:sldChg chg="del">
        <pc:chgData name="Саша Коротенко" userId="f5cdd385ff897a59" providerId="LiveId" clId="{23622744-ECD4-46C9-A53C-8F2179C95A64}" dt="2025-03-17T14:22:32.420" v="3" actId="47"/>
        <pc:sldMkLst>
          <pc:docMk/>
          <pc:sldMk cId="0" sldId="264"/>
        </pc:sldMkLst>
      </pc:sldChg>
      <pc:sldChg chg="del">
        <pc:chgData name="Саша Коротенко" userId="f5cdd385ff897a59" providerId="LiveId" clId="{23622744-ECD4-46C9-A53C-8F2179C95A64}" dt="2025-03-17T14:22:38.687" v="4" actId="47"/>
        <pc:sldMkLst>
          <pc:docMk/>
          <pc:sldMk cId="0" sldId="265"/>
        </pc:sldMkLst>
      </pc:sldChg>
      <pc:sldChg chg="del">
        <pc:chgData name="Саша Коротенко" userId="f5cdd385ff897a59" providerId="LiveId" clId="{23622744-ECD4-46C9-A53C-8F2179C95A64}" dt="2025-03-17T14:47:05.137" v="351" actId="47"/>
        <pc:sldMkLst>
          <pc:docMk/>
          <pc:sldMk cId="0" sldId="266"/>
        </pc:sldMkLst>
      </pc:sldChg>
      <pc:sldChg chg="del">
        <pc:chgData name="Саша Коротенко" userId="f5cdd385ff897a59" providerId="LiveId" clId="{23622744-ECD4-46C9-A53C-8F2179C95A64}" dt="2025-03-17T14:45:48.849" v="328" actId="47"/>
        <pc:sldMkLst>
          <pc:docMk/>
          <pc:sldMk cId="0" sldId="267"/>
        </pc:sldMkLst>
      </pc:sldChg>
      <pc:sldChg chg="del">
        <pc:chgData name="Саша Коротенко" userId="f5cdd385ff897a59" providerId="LiveId" clId="{23622744-ECD4-46C9-A53C-8F2179C95A64}" dt="2025-03-17T14:45:50.501" v="329" actId="47"/>
        <pc:sldMkLst>
          <pc:docMk/>
          <pc:sldMk cId="0" sldId="268"/>
        </pc:sldMkLst>
      </pc:sldChg>
      <pc:sldChg chg="del">
        <pc:chgData name="Саша Коротенко" userId="f5cdd385ff897a59" providerId="LiveId" clId="{23622744-ECD4-46C9-A53C-8F2179C95A64}" dt="2025-03-17T14:45:52.078" v="330" actId="47"/>
        <pc:sldMkLst>
          <pc:docMk/>
          <pc:sldMk cId="0" sldId="269"/>
        </pc:sldMkLst>
      </pc:sldChg>
      <pc:sldChg chg="del">
        <pc:chgData name="Саша Коротенко" userId="f5cdd385ff897a59" providerId="LiveId" clId="{23622744-ECD4-46C9-A53C-8F2179C95A64}" dt="2025-03-17T14:45:56.721" v="331" actId="47"/>
        <pc:sldMkLst>
          <pc:docMk/>
          <pc:sldMk cId="0" sldId="270"/>
        </pc:sldMkLst>
      </pc:sldChg>
      <pc:sldChg chg="del">
        <pc:chgData name="Саша Коротенко" userId="f5cdd385ff897a59" providerId="LiveId" clId="{23622744-ECD4-46C9-A53C-8F2179C95A64}" dt="2025-03-17T14:46:00.976" v="332" actId="47"/>
        <pc:sldMkLst>
          <pc:docMk/>
          <pc:sldMk cId="0" sldId="271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72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73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74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75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76"/>
        </pc:sldMkLst>
      </pc:sldChg>
      <pc:sldChg chg="del">
        <pc:chgData name="Саша Коротенко" userId="f5cdd385ff897a59" providerId="LiveId" clId="{23622744-ECD4-46C9-A53C-8F2179C95A64}" dt="2025-03-17T14:46:31.809" v="345" actId="47"/>
        <pc:sldMkLst>
          <pc:docMk/>
          <pc:sldMk cId="0" sldId="278"/>
        </pc:sldMkLst>
      </pc:sldChg>
      <pc:sldChg chg="del">
        <pc:chgData name="Саша Коротенко" userId="f5cdd385ff897a59" providerId="LiveId" clId="{23622744-ECD4-46C9-A53C-8F2179C95A64}" dt="2025-03-17T14:46:36.949" v="346" actId="47"/>
        <pc:sldMkLst>
          <pc:docMk/>
          <pc:sldMk cId="0" sldId="279"/>
        </pc:sldMkLst>
      </pc:sldChg>
      <pc:sldChg chg="del">
        <pc:chgData name="Саша Коротенко" userId="f5cdd385ff897a59" providerId="LiveId" clId="{23622744-ECD4-46C9-A53C-8F2179C95A64}" dt="2025-03-17T14:46:38.685" v="347" actId="47"/>
        <pc:sldMkLst>
          <pc:docMk/>
          <pc:sldMk cId="0" sldId="280"/>
        </pc:sldMkLst>
      </pc:sldChg>
      <pc:sldChg chg="del">
        <pc:chgData name="Саша Коротенко" userId="f5cdd385ff897a59" providerId="LiveId" clId="{23622744-ECD4-46C9-A53C-8F2179C95A64}" dt="2025-03-17T14:46:40.805" v="348" actId="47"/>
        <pc:sldMkLst>
          <pc:docMk/>
          <pc:sldMk cId="0" sldId="281"/>
        </pc:sldMkLst>
      </pc:sldChg>
      <pc:sldChg chg="del">
        <pc:chgData name="Саша Коротенко" userId="f5cdd385ff897a59" providerId="LiveId" clId="{23622744-ECD4-46C9-A53C-8F2179C95A64}" dt="2025-03-17T14:46:42.547" v="349" actId="47"/>
        <pc:sldMkLst>
          <pc:docMk/>
          <pc:sldMk cId="0" sldId="282"/>
        </pc:sldMkLst>
      </pc:sldChg>
      <pc:sldChg chg="del">
        <pc:chgData name="Саша Коротенко" userId="f5cdd385ff897a59" providerId="LiveId" clId="{23622744-ECD4-46C9-A53C-8F2179C95A64}" dt="2025-03-17T14:46:45.381" v="350" actId="47"/>
        <pc:sldMkLst>
          <pc:docMk/>
          <pc:sldMk cId="0" sldId="283"/>
        </pc:sldMkLst>
      </pc:sldChg>
      <pc:sldChg chg="del">
        <pc:chgData name="Саша Коротенко" userId="f5cdd385ff897a59" providerId="LiveId" clId="{23622744-ECD4-46C9-A53C-8F2179C95A64}" dt="2025-03-17T14:47:07.401" v="352" actId="47"/>
        <pc:sldMkLst>
          <pc:docMk/>
          <pc:sldMk cId="0" sldId="284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85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86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87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88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89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0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1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2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3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4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5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6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7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8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299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0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1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2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3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4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5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6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7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8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09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10"/>
        </pc:sldMkLst>
      </pc:sldChg>
      <pc:sldChg chg="del">
        <pc:chgData name="Саша Коротенко" userId="f5cdd385ff897a59" providerId="LiveId" clId="{23622744-ECD4-46C9-A53C-8F2179C95A64}" dt="2025-03-17T14:47:44.473" v="353" actId="47"/>
        <pc:sldMkLst>
          <pc:docMk/>
          <pc:sldMk cId="0" sldId="311"/>
        </pc:sldMkLst>
      </pc:sldChg>
      <pc:sldChg chg="del">
        <pc:chgData name="Саша Коротенко" userId="f5cdd385ff897a59" providerId="LiveId" clId="{23622744-ECD4-46C9-A53C-8F2179C95A64}" dt="2025-03-17T14:46:03.990" v="333" actId="47"/>
        <pc:sldMkLst>
          <pc:docMk/>
          <pc:sldMk cId="2856900369" sldId="312"/>
        </pc:sldMkLst>
      </pc:sldChg>
      <pc:sldChg chg="del">
        <pc:chgData name="Саша Коротенко" userId="f5cdd385ff897a59" providerId="LiveId" clId="{23622744-ECD4-46C9-A53C-8F2179C95A64}" dt="2025-03-17T14:46:05.975" v="334" actId="47"/>
        <pc:sldMkLst>
          <pc:docMk/>
          <pc:sldMk cId="3842223616" sldId="313"/>
        </pc:sldMkLst>
      </pc:sldChg>
      <pc:sldChg chg="del">
        <pc:chgData name="Саша Коротенко" userId="f5cdd385ff897a59" providerId="LiveId" clId="{23622744-ECD4-46C9-A53C-8F2179C95A64}" dt="2025-03-17T14:46:07.202" v="335" actId="47"/>
        <pc:sldMkLst>
          <pc:docMk/>
          <pc:sldMk cId="291609579" sldId="314"/>
        </pc:sldMkLst>
      </pc:sldChg>
      <pc:sldChg chg="del">
        <pc:chgData name="Саша Коротенко" userId="f5cdd385ff897a59" providerId="LiveId" clId="{23622744-ECD4-46C9-A53C-8F2179C95A64}" dt="2025-03-17T14:46:08.065" v="336" actId="47"/>
        <pc:sldMkLst>
          <pc:docMk/>
          <pc:sldMk cId="166547794" sldId="315"/>
        </pc:sldMkLst>
      </pc:sldChg>
      <pc:sldChg chg="del">
        <pc:chgData name="Саша Коротенко" userId="f5cdd385ff897a59" providerId="LiveId" clId="{23622744-ECD4-46C9-A53C-8F2179C95A64}" dt="2025-03-17T14:46:14.789" v="338" actId="47"/>
        <pc:sldMkLst>
          <pc:docMk/>
          <pc:sldMk cId="599263357" sldId="316"/>
        </pc:sldMkLst>
      </pc:sldChg>
      <pc:sldChg chg="del">
        <pc:chgData name="Саша Коротенко" userId="f5cdd385ff897a59" providerId="LiveId" clId="{23622744-ECD4-46C9-A53C-8F2179C95A64}" dt="2025-03-17T14:46:16.162" v="339" actId="47"/>
        <pc:sldMkLst>
          <pc:docMk/>
          <pc:sldMk cId="292363575" sldId="317"/>
        </pc:sldMkLst>
      </pc:sldChg>
      <pc:sldChg chg="del">
        <pc:chgData name="Саша Коротенко" userId="f5cdd385ff897a59" providerId="LiveId" clId="{23622744-ECD4-46C9-A53C-8F2179C95A64}" dt="2025-03-17T14:46:17.840" v="340" actId="47"/>
        <pc:sldMkLst>
          <pc:docMk/>
          <pc:sldMk cId="4205536576" sldId="318"/>
        </pc:sldMkLst>
      </pc:sldChg>
      <pc:sldChg chg="del">
        <pc:chgData name="Саша Коротенко" userId="f5cdd385ff897a59" providerId="LiveId" clId="{23622744-ECD4-46C9-A53C-8F2179C95A64}" dt="2025-03-17T14:46:19.360" v="341" actId="47"/>
        <pc:sldMkLst>
          <pc:docMk/>
          <pc:sldMk cId="3812338223" sldId="389"/>
        </pc:sldMkLst>
      </pc:sldChg>
      <pc:sldChg chg="del">
        <pc:chgData name="Саша Коротенко" userId="f5cdd385ff897a59" providerId="LiveId" clId="{23622744-ECD4-46C9-A53C-8F2179C95A64}" dt="2025-03-17T14:46:20.086" v="342" actId="47"/>
        <pc:sldMkLst>
          <pc:docMk/>
          <pc:sldMk cId="2695085039" sldId="390"/>
        </pc:sldMkLst>
      </pc:sldChg>
      <pc:sldChg chg="del">
        <pc:chgData name="Саша Коротенко" userId="f5cdd385ff897a59" providerId="LiveId" clId="{23622744-ECD4-46C9-A53C-8F2179C95A64}" dt="2025-03-17T14:46:20.740" v="343" actId="47"/>
        <pc:sldMkLst>
          <pc:docMk/>
          <pc:sldMk cId="3685802342" sldId="391"/>
        </pc:sldMkLst>
      </pc:sldChg>
      <pc:sldChg chg="addSp modSp new mod modClrScheme chgLayout">
        <pc:chgData name="Саша Коротенко" userId="f5cdd385ff897a59" providerId="LiveId" clId="{23622744-ECD4-46C9-A53C-8F2179C95A64}" dt="2025-03-17T14:29:17.250" v="208" actId="120"/>
        <pc:sldMkLst>
          <pc:docMk/>
          <pc:sldMk cId="796218949" sldId="393"/>
        </pc:sldMkLst>
        <pc:spChg chg="mod ord">
          <ac:chgData name="Саша Коротенко" userId="f5cdd385ff897a59" providerId="LiveId" clId="{23622744-ECD4-46C9-A53C-8F2179C95A64}" dt="2025-03-17T14:28:33.208" v="194" actId="207"/>
          <ac:spMkLst>
            <pc:docMk/>
            <pc:sldMk cId="796218949" sldId="393"/>
            <ac:spMk id="2" creationId="{483E1934-21C8-4D8F-9F7E-7BED29A419E6}"/>
          </ac:spMkLst>
        </pc:spChg>
        <pc:spChg chg="mod ord">
          <ac:chgData name="Саша Коротенко" userId="f5cdd385ff897a59" providerId="LiveId" clId="{23622744-ECD4-46C9-A53C-8F2179C95A64}" dt="2025-03-17T14:29:02.521" v="206" actId="207"/>
          <ac:spMkLst>
            <pc:docMk/>
            <pc:sldMk cId="796218949" sldId="393"/>
            <ac:spMk id="3" creationId="{00419F2C-E76D-4033-845E-64571A9A500A}"/>
          </ac:spMkLst>
        </pc:spChg>
        <pc:spChg chg="add mod ord">
          <ac:chgData name="Саша Коротенко" userId="f5cdd385ff897a59" providerId="LiveId" clId="{23622744-ECD4-46C9-A53C-8F2179C95A64}" dt="2025-03-17T14:29:17.250" v="208" actId="120"/>
          <ac:spMkLst>
            <pc:docMk/>
            <pc:sldMk cId="796218949" sldId="393"/>
            <ac:spMk id="4" creationId="{CA8DC0CA-F8B2-4953-B125-58AF8BE82DCF}"/>
          </ac:spMkLst>
        </pc:spChg>
        <pc:spChg chg="add mod ord">
          <ac:chgData name="Саша Коротенко" userId="f5cdd385ff897a59" providerId="LiveId" clId="{23622744-ECD4-46C9-A53C-8F2179C95A64}" dt="2025-03-17T14:28:41.736" v="196" actId="207"/>
          <ac:spMkLst>
            <pc:docMk/>
            <pc:sldMk cId="796218949" sldId="393"/>
            <ac:spMk id="5" creationId="{7673CC55-C011-4ACA-A96C-033D6F2BBF76}"/>
          </ac:spMkLst>
        </pc:spChg>
        <pc:spChg chg="add mod ord">
          <ac:chgData name="Саша Коротенко" userId="f5cdd385ff897a59" providerId="LiveId" clId="{23622744-ECD4-46C9-A53C-8F2179C95A64}" dt="2025-03-17T14:29:08.162" v="207" actId="207"/>
          <ac:spMkLst>
            <pc:docMk/>
            <pc:sldMk cId="796218949" sldId="393"/>
            <ac:spMk id="6" creationId="{D3BA0980-B458-4D2E-AAE3-66EF276E631C}"/>
          </ac:spMkLst>
        </pc:spChg>
      </pc:sldChg>
      <pc:sldChg chg="addSp delSp modSp new mod modClrScheme chgLayout">
        <pc:chgData name="Саша Коротенко" userId="f5cdd385ff897a59" providerId="LiveId" clId="{23622744-ECD4-46C9-A53C-8F2179C95A64}" dt="2025-03-17T14:40:34.343" v="289" actId="14100"/>
        <pc:sldMkLst>
          <pc:docMk/>
          <pc:sldMk cId="3745569122" sldId="394"/>
        </pc:sldMkLst>
        <pc:spChg chg="del mod ord">
          <ac:chgData name="Саша Коротенко" userId="f5cdd385ff897a59" providerId="LiveId" clId="{23622744-ECD4-46C9-A53C-8F2179C95A64}" dt="2025-03-17T14:29:58.886" v="210" actId="700"/>
          <ac:spMkLst>
            <pc:docMk/>
            <pc:sldMk cId="3745569122" sldId="394"/>
            <ac:spMk id="2" creationId="{39D85EA0-34BF-4B07-9DC1-E155D03D7EDF}"/>
          </ac:spMkLst>
        </pc:spChg>
        <pc:spChg chg="del">
          <ac:chgData name="Саша Коротенко" userId="f5cdd385ff897a59" providerId="LiveId" clId="{23622744-ECD4-46C9-A53C-8F2179C95A64}" dt="2025-03-17T14:29:58.886" v="210" actId="700"/>
          <ac:spMkLst>
            <pc:docMk/>
            <pc:sldMk cId="3745569122" sldId="394"/>
            <ac:spMk id="3" creationId="{F563272F-00A8-481E-A8EB-28E7ACF33223}"/>
          </ac:spMkLst>
        </pc:spChg>
        <pc:spChg chg="del mod ord">
          <ac:chgData name="Саша Коротенко" userId="f5cdd385ff897a59" providerId="LiveId" clId="{23622744-ECD4-46C9-A53C-8F2179C95A64}" dt="2025-03-17T14:29:58.886" v="210" actId="700"/>
          <ac:spMkLst>
            <pc:docMk/>
            <pc:sldMk cId="3745569122" sldId="394"/>
            <ac:spMk id="4" creationId="{39DC1F1C-E7A5-4B59-BF62-C313E454FEAA}"/>
          </ac:spMkLst>
        </pc:spChg>
        <pc:spChg chg="del">
          <ac:chgData name="Саша Коротенко" userId="f5cdd385ff897a59" providerId="LiveId" clId="{23622744-ECD4-46C9-A53C-8F2179C95A64}" dt="2025-03-17T14:29:58.886" v="210" actId="700"/>
          <ac:spMkLst>
            <pc:docMk/>
            <pc:sldMk cId="3745569122" sldId="394"/>
            <ac:spMk id="5" creationId="{0B1CC49F-9738-4594-8C74-0EA4DFCF15BA}"/>
          </ac:spMkLst>
        </pc:spChg>
        <pc:spChg chg="del">
          <ac:chgData name="Саша Коротенко" userId="f5cdd385ff897a59" providerId="LiveId" clId="{23622744-ECD4-46C9-A53C-8F2179C95A64}" dt="2025-03-17T14:29:58.886" v="210" actId="700"/>
          <ac:spMkLst>
            <pc:docMk/>
            <pc:sldMk cId="3745569122" sldId="394"/>
            <ac:spMk id="6" creationId="{55BC8CAC-E6D0-4960-993D-A56AD1E30111}"/>
          </ac:spMkLst>
        </pc:spChg>
        <pc:spChg chg="add mod ord">
          <ac:chgData name="Саша Коротенко" userId="f5cdd385ff897a59" providerId="LiveId" clId="{23622744-ECD4-46C9-A53C-8F2179C95A64}" dt="2025-03-17T14:40:30.418" v="286" actId="1076"/>
          <ac:spMkLst>
            <pc:docMk/>
            <pc:sldMk cId="3745569122" sldId="394"/>
            <ac:spMk id="7" creationId="{50C42AF5-C824-49AE-9AF8-096D09CD4326}"/>
          </ac:spMkLst>
        </pc:spChg>
        <pc:spChg chg="add del mod ord">
          <ac:chgData name="Саша Коротенко" userId="f5cdd385ff897a59" providerId="LiveId" clId="{23622744-ECD4-46C9-A53C-8F2179C95A64}" dt="2025-03-17T14:40:07.766" v="280" actId="478"/>
          <ac:spMkLst>
            <pc:docMk/>
            <pc:sldMk cId="3745569122" sldId="394"/>
            <ac:spMk id="8" creationId="{0339177F-430A-4935-A784-BB160CBB8C3A}"/>
          </ac:spMkLst>
        </pc:spChg>
        <pc:spChg chg="add del mod">
          <ac:chgData name="Саша Коротенко" userId="f5cdd385ff897a59" providerId="LiveId" clId="{23622744-ECD4-46C9-A53C-8F2179C95A64}" dt="2025-03-17T14:40:16.073" v="282"/>
          <ac:spMkLst>
            <pc:docMk/>
            <pc:sldMk cId="3745569122" sldId="394"/>
            <ac:spMk id="11" creationId="{BCFCF3BC-DACF-4075-B08A-6C8EEBDB8DD3}"/>
          </ac:spMkLst>
        </pc:spChg>
        <pc:picChg chg="add del mod">
          <ac:chgData name="Саша Коротенко" userId="f5cdd385ff897a59" providerId="LiveId" clId="{23622744-ECD4-46C9-A53C-8F2179C95A64}" dt="2025-03-17T14:40:13.038" v="281" actId="21"/>
          <ac:picMkLst>
            <pc:docMk/>
            <pc:sldMk cId="3745569122" sldId="394"/>
            <ac:picMk id="9" creationId="{45BF04AE-0C35-46E4-837D-092AED39D2BB}"/>
          </ac:picMkLst>
        </pc:picChg>
        <pc:picChg chg="add mod">
          <ac:chgData name="Саша Коротенко" userId="f5cdd385ff897a59" providerId="LiveId" clId="{23622744-ECD4-46C9-A53C-8F2179C95A64}" dt="2025-03-17T14:40:34.343" v="289" actId="14100"/>
          <ac:picMkLst>
            <pc:docMk/>
            <pc:sldMk cId="3745569122" sldId="394"/>
            <ac:picMk id="12" creationId="{3617FD3C-C46D-4B0A-894E-FF8D3ACD533D}"/>
          </ac:picMkLst>
        </pc:picChg>
      </pc:sldChg>
      <pc:sldChg chg="modSp new mod">
        <pc:chgData name="Саша Коротенко" userId="f5cdd385ff897a59" providerId="LiveId" clId="{23622744-ECD4-46C9-A53C-8F2179C95A64}" dt="2025-03-17T14:44:41.171" v="327" actId="1076"/>
        <pc:sldMkLst>
          <pc:docMk/>
          <pc:sldMk cId="842814132" sldId="395"/>
        </pc:sldMkLst>
        <pc:spChg chg="mod">
          <ac:chgData name="Саша Коротенко" userId="f5cdd385ff897a59" providerId="LiveId" clId="{23622744-ECD4-46C9-A53C-8F2179C95A64}" dt="2025-03-17T14:44:41.171" v="327" actId="1076"/>
          <ac:spMkLst>
            <pc:docMk/>
            <pc:sldMk cId="842814132" sldId="395"/>
            <ac:spMk id="2" creationId="{A2B3CE45-BA85-4718-BE3D-C03B642181CA}"/>
          </ac:spMkLst>
        </pc:spChg>
        <pc:spChg chg="mod">
          <ac:chgData name="Саша Коротенко" userId="f5cdd385ff897a59" providerId="LiveId" clId="{23622744-ECD4-46C9-A53C-8F2179C95A64}" dt="2025-03-17T14:44:36.156" v="326" actId="12"/>
          <ac:spMkLst>
            <pc:docMk/>
            <pc:sldMk cId="842814132" sldId="395"/>
            <ac:spMk id="3" creationId="{090F3DAF-D18C-4189-9A7E-C8F5AE637F42}"/>
          </ac:spMkLst>
        </pc:spChg>
      </pc:sldChg>
      <pc:sldChg chg="addSp delSp modSp new del mod">
        <pc:chgData name="Саша Коротенко" userId="f5cdd385ff897a59" providerId="LiveId" clId="{23622744-ECD4-46C9-A53C-8F2179C95A64}" dt="2025-03-17T14:41:18.706" v="290" actId="47"/>
        <pc:sldMkLst>
          <pc:docMk/>
          <pc:sldMk cId="3659500364" sldId="395"/>
        </pc:sldMkLst>
        <pc:spChg chg="del">
          <ac:chgData name="Саша Коротенко" userId="f5cdd385ff897a59" providerId="LiveId" clId="{23622744-ECD4-46C9-A53C-8F2179C95A64}" dt="2025-03-17T14:38:56.160" v="261" actId="22"/>
          <ac:spMkLst>
            <pc:docMk/>
            <pc:sldMk cId="3659500364" sldId="395"/>
            <ac:spMk id="3" creationId="{1442A22F-634E-4715-A9EB-FAC9E55D7553}"/>
          </ac:spMkLst>
        </pc:spChg>
        <pc:picChg chg="add mod ord">
          <ac:chgData name="Саша Коротенко" userId="f5cdd385ff897a59" providerId="LiveId" clId="{23622744-ECD4-46C9-A53C-8F2179C95A64}" dt="2025-03-17T14:38:56.160" v="261" actId="22"/>
          <ac:picMkLst>
            <pc:docMk/>
            <pc:sldMk cId="3659500364" sldId="395"/>
            <ac:picMk id="5" creationId="{D74EF9F1-EAAB-424B-AD35-3E4D109556A6}"/>
          </ac:picMkLst>
        </pc:picChg>
      </pc:sldChg>
      <pc:sldChg chg="addSp delSp modSp new mod modClrScheme chgLayout">
        <pc:chgData name="Саша Коротенко" userId="f5cdd385ff897a59" providerId="LiveId" clId="{23622744-ECD4-46C9-A53C-8F2179C95A64}" dt="2025-03-17T15:04:01.288" v="394" actId="122"/>
        <pc:sldMkLst>
          <pc:docMk/>
          <pc:sldMk cId="916766455" sldId="396"/>
        </pc:sldMkLst>
        <pc:spChg chg="del mod ord">
          <ac:chgData name="Саша Коротенко" userId="f5cdd385ff897a59" providerId="LiveId" clId="{23622744-ECD4-46C9-A53C-8F2179C95A64}" dt="2025-03-17T15:02:41.844" v="355" actId="700"/>
          <ac:spMkLst>
            <pc:docMk/>
            <pc:sldMk cId="916766455" sldId="396"/>
            <ac:spMk id="2" creationId="{2E3EEB27-26A8-44C6-9C89-330940FC2529}"/>
          </ac:spMkLst>
        </pc:spChg>
        <pc:spChg chg="del">
          <ac:chgData name="Саша Коротенко" userId="f5cdd385ff897a59" providerId="LiveId" clId="{23622744-ECD4-46C9-A53C-8F2179C95A64}" dt="2025-03-17T15:02:41.844" v="355" actId="700"/>
          <ac:spMkLst>
            <pc:docMk/>
            <pc:sldMk cId="916766455" sldId="396"/>
            <ac:spMk id="3" creationId="{E503B94B-E921-4AC5-8A49-5DB10A84055E}"/>
          </ac:spMkLst>
        </pc:spChg>
        <pc:spChg chg="del mod ord">
          <ac:chgData name="Саша Коротенко" userId="f5cdd385ff897a59" providerId="LiveId" clId="{23622744-ECD4-46C9-A53C-8F2179C95A64}" dt="2025-03-17T15:02:41.844" v="355" actId="700"/>
          <ac:spMkLst>
            <pc:docMk/>
            <pc:sldMk cId="916766455" sldId="396"/>
            <ac:spMk id="4" creationId="{CB379E99-EEBB-485A-94EA-42657005175A}"/>
          </ac:spMkLst>
        </pc:spChg>
        <pc:spChg chg="del">
          <ac:chgData name="Саша Коротенко" userId="f5cdd385ff897a59" providerId="LiveId" clId="{23622744-ECD4-46C9-A53C-8F2179C95A64}" dt="2025-03-17T15:02:41.844" v="355" actId="700"/>
          <ac:spMkLst>
            <pc:docMk/>
            <pc:sldMk cId="916766455" sldId="396"/>
            <ac:spMk id="5" creationId="{6D1E8C66-8561-4C13-8848-6BB1323DEE25}"/>
          </ac:spMkLst>
        </pc:spChg>
        <pc:spChg chg="del">
          <ac:chgData name="Саша Коротенко" userId="f5cdd385ff897a59" providerId="LiveId" clId="{23622744-ECD4-46C9-A53C-8F2179C95A64}" dt="2025-03-17T15:02:41.844" v="355" actId="700"/>
          <ac:spMkLst>
            <pc:docMk/>
            <pc:sldMk cId="916766455" sldId="396"/>
            <ac:spMk id="6" creationId="{8BF63103-8FE6-49B7-9C83-7CFC64731A38}"/>
          </ac:spMkLst>
        </pc:spChg>
        <pc:spChg chg="add mod ord">
          <ac:chgData name="Саша Коротенко" userId="f5cdd385ff897a59" providerId="LiveId" clId="{23622744-ECD4-46C9-A53C-8F2179C95A64}" dt="2025-03-17T15:04:01.288" v="394" actId="122"/>
          <ac:spMkLst>
            <pc:docMk/>
            <pc:sldMk cId="916766455" sldId="396"/>
            <ac:spMk id="7" creationId="{9605B574-CFAF-49EC-B098-1D3909EB37C0}"/>
          </ac:spMkLst>
        </pc:spChg>
        <pc:spChg chg="add del mod ord">
          <ac:chgData name="Саша Коротенко" userId="f5cdd385ff897a59" providerId="LiveId" clId="{23622744-ECD4-46C9-A53C-8F2179C95A64}" dt="2025-03-17T15:02:43.565" v="356"/>
          <ac:spMkLst>
            <pc:docMk/>
            <pc:sldMk cId="916766455" sldId="396"/>
            <ac:spMk id="8" creationId="{D7F19025-05A3-4EE5-9F75-9E120E3EF837}"/>
          </ac:spMkLst>
        </pc:spChg>
        <pc:spChg chg="add del mod">
          <ac:chgData name="Саша Коротенко" userId="f5cdd385ff897a59" providerId="LiveId" clId="{23622744-ECD4-46C9-A53C-8F2179C95A64}" dt="2025-03-17T15:02:46.955" v="357"/>
          <ac:spMkLst>
            <pc:docMk/>
            <pc:sldMk cId="916766455" sldId="396"/>
            <ac:spMk id="9" creationId="{C510E630-2307-49CE-A64E-D9399C4BFC88}"/>
          </ac:spMkLst>
        </pc:spChg>
        <pc:spChg chg="add del mod">
          <ac:chgData name="Саша Коротенко" userId="f5cdd385ff897a59" providerId="LiveId" clId="{23622744-ECD4-46C9-A53C-8F2179C95A64}" dt="2025-03-17T15:02:57.024" v="358"/>
          <ac:spMkLst>
            <pc:docMk/>
            <pc:sldMk cId="916766455" sldId="396"/>
            <ac:spMk id="10" creationId="{87F98BF0-E11B-48B3-9427-485174F2E186}"/>
          </ac:spMkLst>
        </pc:spChg>
        <pc:picChg chg="add mod">
          <ac:chgData name="Саша Коротенко" userId="f5cdd385ff897a59" providerId="LiveId" clId="{23622744-ECD4-46C9-A53C-8F2179C95A64}" dt="2025-03-17T15:03:39.305" v="387" actId="1076"/>
          <ac:picMkLst>
            <pc:docMk/>
            <pc:sldMk cId="916766455" sldId="396"/>
            <ac:picMk id="11" creationId="{7E178FE3-C9B1-41FB-8CCA-FFFA397C8B4E}"/>
          </ac:picMkLst>
        </pc:picChg>
      </pc:sldChg>
      <pc:sldChg chg="addSp modSp add mod">
        <pc:chgData name="Саша Коротенко" userId="f5cdd385ff897a59" providerId="LiveId" clId="{23622744-ECD4-46C9-A53C-8F2179C95A64}" dt="2025-03-17T15:14:51.211" v="425" actId="1076"/>
        <pc:sldMkLst>
          <pc:docMk/>
          <pc:sldMk cId="1786837340" sldId="474"/>
        </pc:sldMkLst>
        <pc:spChg chg="mod">
          <ac:chgData name="Саша Коротенко" userId="f5cdd385ff897a59" providerId="LiveId" clId="{23622744-ECD4-46C9-A53C-8F2179C95A64}" dt="2025-03-17T15:14:43.113" v="423" actId="2711"/>
          <ac:spMkLst>
            <pc:docMk/>
            <pc:sldMk cId="1786837340" sldId="474"/>
            <ac:spMk id="6" creationId="{00000000-0000-0000-0000-000000000000}"/>
          </ac:spMkLst>
        </pc:spChg>
        <pc:picChg chg="add mod">
          <ac:chgData name="Саша Коротенко" userId="f5cdd385ff897a59" providerId="LiveId" clId="{23622744-ECD4-46C9-A53C-8F2179C95A64}" dt="2025-03-17T15:12:47.358" v="420" actId="1076"/>
          <ac:picMkLst>
            <pc:docMk/>
            <pc:sldMk cId="1786837340" sldId="474"/>
            <ac:picMk id="2" creationId="{3074975C-B108-4A77-8F7E-4C12D24E477B}"/>
          </ac:picMkLst>
        </pc:picChg>
        <pc:picChg chg="mod">
          <ac:chgData name="Саша Коротенко" userId="f5cdd385ff897a59" providerId="LiveId" clId="{23622744-ECD4-46C9-A53C-8F2179C95A64}" dt="2025-03-17T15:14:51.211" v="425" actId="1076"/>
          <ac:picMkLst>
            <pc:docMk/>
            <pc:sldMk cId="1786837340" sldId="474"/>
            <ac:picMk id="5" creationId="{1E9D7000-5852-DDFB-D1D6-F43FB5466608}"/>
          </ac:picMkLst>
        </pc:picChg>
        <pc:picChg chg="mod">
          <ac:chgData name="Саша Коротенко" userId="f5cdd385ff897a59" providerId="LiveId" clId="{23622744-ECD4-46C9-A53C-8F2179C95A64}" dt="2025-03-17T15:14:21.410" v="421" actId="1076"/>
          <ac:picMkLst>
            <pc:docMk/>
            <pc:sldMk cId="1786837340" sldId="474"/>
            <ac:picMk id="10" creationId="{27354762-4459-3BC6-E6F9-3624CD07E4DC}"/>
          </ac:picMkLst>
        </pc:picChg>
      </pc:sldChg>
      <pc:sldChg chg="add del">
        <pc:chgData name="Саша Коротенко" userId="f5cdd385ff897a59" providerId="LiveId" clId="{23622744-ECD4-46C9-A53C-8F2179C95A64}" dt="2025-03-17T15:06:21.881" v="396" actId="2696"/>
        <pc:sldMkLst>
          <pc:docMk/>
          <pc:sldMk cId="4184171707" sldId="474"/>
        </pc:sldMkLst>
      </pc:sldChg>
      <pc:sldChg chg="modSp add del mod">
        <pc:chgData name="Саша Коротенко" userId="f5cdd385ff897a59" providerId="LiveId" clId="{23622744-ECD4-46C9-A53C-8F2179C95A64}" dt="2025-03-17T15:14:55.870" v="426" actId="47"/>
        <pc:sldMkLst>
          <pc:docMk/>
          <pc:sldMk cId="2467452507" sldId="475"/>
        </pc:sldMkLst>
        <pc:picChg chg="mod">
          <ac:chgData name="Саша Коротенко" userId="f5cdd385ff897a59" providerId="LiveId" clId="{23622744-ECD4-46C9-A53C-8F2179C95A64}" dt="2025-03-17T15:12:21.728" v="415" actId="1076"/>
          <ac:picMkLst>
            <pc:docMk/>
            <pc:sldMk cId="2467452507" sldId="475"/>
            <ac:picMk id="10" creationId="{27354762-4459-3BC6-E6F9-3624CD07E4DC}"/>
          </ac:picMkLst>
        </pc:picChg>
      </pc:sldChg>
      <pc:sldMasterChg chg="delSldLayout">
        <pc:chgData name="Саша Коротенко" userId="f5cdd385ff897a59" providerId="LiveId" clId="{23622744-ECD4-46C9-A53C-8F2179C95A64}" dt="2025-03-17T15:06:21.881" v="396" actId="2696"/>
        <pc:sldMasterMkLst>
          <pc:docMk/>
          <pc:sldMasterMk cId="3627512262" sldId="2147483660"/>
        </pc:sldMasterMkLst>
        <pc:sldLayoutChg chg="del">
          <pc:chgData name="Саша Коротенко" userId="f5cdd385ff897a59" providerId="LiveId" clId="{23622744-ECD4-46C9-A53C-8F2179C95A64}" dt="2025-03-17T15:06:21.881" v="396" actId="2696"/>
          <pc:sldLayoutMkLst>
            <pc:docMk/>
            <pc:sldMasterMk cId="3627512262" sldId="2147483660"/>
            <pc:sldLayoutMk cId="923202996" sldId="2147483688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8E601-A9D7-4B9A-BD5B-891054B96AE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E0FC2A-5B73-4F91-B693-E8D19A991764}">
      <dgm:prSet/>
      <dgm:spPr/>
      <dgm:t>
        <a:bodyPr/>
        <a:lstStyle/>
        <a:p>
          <a:r>
            <a:rPr lang="ru-RU"/>
            <a:t>Медиа эксперты, </a:t>
          </a:r>
        </a:p>
      </dgm:t>
    </dgm:pt>
    <dgm:pt modelId="{7EC4C3A9-5C61-4FCA-B24C-9305B904F7C6}" type="parTrans" cxnId="{45225D78-E28F-4E70-97CF-E4FAA4CBD75F}">
      <dgm:prSet/>
      <dgm:spPr/>
      <dgm:t>
        <a:bodyPr/>
        <a:lstStyle/>
        <a:p>
          <a:endParaRPr lang="ru-RU"/>
        </a:p>
      </dgm:t>
    </dgm:pt>
    <dgm:pt modelId="{96F70BD1-DE4D-4479-A86C-51156CD203E2}" type="sibTrans" cxnId="{45225D78-E28F-4E70-97CF-E4FAA4CBD75F}">
      <dgm:prSet/>
      <dgm:spPr/>
      <dgm:t>
        <a:bodyPr/>
        <a:lstStyle/>
        <a:p>
          <a:endParaRPr lang="ru-RU"/>
        </a:p>
      </dgm:t>
    </dgm:pt>
    <dgm:pt modelId="{F963EE0E-8ED7-4223-8B6B-8AFA627EC74A}">
      <dgm:prSet/>
      <dgm:spPr/>
      <dgm:t>
        <a:bodyPr/>
        <a:lstStyle/>
        <a:p>
          <a:r>
            <a:rPr lang="ru-RU"/>
            <a:t>Журналисты, редакторы СМИ,</a:t>
          </a:r>
        </a:p>
      </dgm:t>
    </dgm:pt>
    <dgm:pt modelId="{49886403-A9FF-40FB-9BE5-55487D2C75E2}" type="parTrans" cxnId="{8BFD9941-CB43-4967-A056-B63E8262CF50}">
      <dgm:prSet/>
      <dgm:spPr/>
      <dgm:t>
        <a:bodyPr/>
        <a:lstStyle/>
        <a:p>
          <a:endParaRPr lang="ru-RU"/>
        </a:p>
      </dgm:t>
    </dgm:pt>
    <dgm:pt modelId="{5F2CA760-F7CA-47A8-AB29-8792053E6805}" type="sibTrans" cxnId="{8BFD9941-CB43-4967-A056-B63E8262CF50}">
      <dgm:prSet/>
      <dgm:spPr/>
      <dgm:t>
        <a:bodyPr/>
        <a:lstStyle/>
        <a:p>
          <a:endParaRPr lang="ru-RU"/>
        </a:p>
      </dgm:t>
    </dgm:pt>
    <dgm:pt modelId="{5D63C856-3A57-40EB-B687-8946BC6998AC}">
      <dgm:prSet/>
      <dgm:spPr/>
      <dgm:t>
        <a:bodyPr/>
        <a:lstStyle/>
        <a:p>
          <a:r>
            <a:rPr lang="ru-RU"/>
            <a:t>Преподаватели, исследователи в сфере медиа, гендера, прав человека, инклюзии</a:t>
          </a:r>
        </a:p>
      </dgm:t>
    </dgm:pt>
    <dgm:pt modelId="{582570E4-D674-4E66-A260-5F06355B9B05}" type="parTrans" cxnId="{5B4A0A2C-1F9B-4958-81B5-CCBE928E6EA7}">
      <dgm:prSet/>
      <dgm:spPr/>
      <dgm:t>
        <a:bodyPr/>
        <a:lstStyle/>
        <a:p>
          <a:endParaRPr lang="ru-RU"/>
        </a:p>
      </dgm:t>
    </dgm:pt>
    <dgm:pt modelId="{A7FBDC94-C990-4EA3-AA35-3A34E82DABE4}" type="sibTrans" cxnId="{5B4A0A2C-1F9B-4958-81B5-CCBE928E6EA7}">
      <dgm:prSet/>
      <dgm:spPr/>
      <dgm:t>
        <a:bodyPr/>
        <a:lstStyle/>
        <a:p>
          <a:endParaRPr lang="ru-RU"/>
        </a:p>
      </dgm:t>
    </dgm:pt>
    <dgm:pt modelId="{B2160F47-CE94-4139-A7BC-26294892AA03}">
      <dgm:prSet/>
      <dgm:spPr/>
      <dgm:t>
        <a:bodyPr/>
        <a:lstStyle/>
        <a:p>
          <a:r>
            <a:rPr lang="ru-RU"/>
            <a:t>Эксперты по вопросам прав человека, гендера, инклюзии</a:t>
          </a:r>
        </a:p>
      </dgm:t>
    </dgm:pt>
    <dgm:pt modelId="{5CA0F261-3BD0-46A6-A17D-1A0A1DD9A514}" type="parTrans" cxnId="{BC822851-F573-4BAD-950D-F99CC5C357C2}">
      <dgm:prSet/>
      <dgm:spPr/>
      <dgm:t>
        <a:bodyPr/>
        <a:lstStyle/>
        <a:p>
          <a:endParaRPr lang="ru-RU"/>
        </a:p>
      </dgm:t>
    </dgm:pt>
    <dgm:pt modelId="{E4D010B2-4E40-4C47-A944-8D3BEB211112}" type="sibTrans" cxnId="{BC822851-F573-4BAD-950D-F99CC5C357C2}">
      <dgm:prSet/>
      <dgm:spPr/>
      <dgm:t>
        <a:bodyPr/>
        <a:lstStyle/>
        <a:p>
          <a:endParaRPr lang="ru-RU"/>
        </a:p>
      </dgm:t>
    </dgm:pt>
    <dgm:pt modelId="{2257AE8B-BE9D-4D1B-919D-9CCB0883ED3C}">
      <dgm:prSet/>
      <dgm:spPr/>
      <dgm:t>
        <a:bodyPr/>
        <a:lstStyle/>
        <a:p>
          <a:r>
            <a:rPr lang="ru-RU"/>
            <a:t>Молодежь, студенты, активисты могут в процессе обучения использовать данный цифровой инструментарий </a:t>
          </a:r>
        </a:p>
      </dgm:t>
    </dgm:pt>
    <dgm:pt modelId="{840AF840-463D-42F8-B323-7249B1ACDB7B}" type="parTrans" cxnId="{C0B01EE2-255B-4977-A3C3-E51180648A0E}">
      <dgm:prSet/>
      <dgm:spPr/>
      <dgm:t>
        <a:bodyPr/>
        <a:lstStyle/>
        <a:p>
          <a:endParaRPr lang="ru-RU"/>
        </a:p>
      </dgm:t>
    </dgm:pt>
    <dgm:pt modelId="{462D28E1-3B8D-40A1-AC7C-6C24D32C89D3}" type="sibTrans" cxnId="{C0B01EE2-255B-4977-A3C3-E51180648A0E}">
      <dgm:prSet/>
      <dgm:spPr/>
      <dgm:t>
        <a:bodyPr/>
        <a:lstStyle/>
        <a:p>
          <a:endParaRPr lang="ru-RU"/>
        </a:p>
      </dgm:t>
    </dgm:pt>
    <dgm:pt modelId="{36F6F974-CA42-444D-9727-C60CA006E13B}" type="pres">
      <dgm:prSet presAssocID="{C108E601-A9D7-4B9A-BD5B-891054B96AE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EE7FFB-D470-416B-AA6E-21C9FAB53586}" type="pres">
      <dgm:prSet presAssocID="{37E0FC2A-5B73-4F91-B693-E8D19A991764}" presName="composite" presStyleCnt="0"/>
      <dgm:spPr/>
    </dgm:pt>
    <dgm:pt modelId="{AC63DD6E-AA2B-4080-9AB7-5850521AB7EB}" type="pres">
      <dgm:prSet presAssocID="{37E0FC2A-5B73-4F91-B693-E8D19A991764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85F445AE-0888-45FB-A464-A6F674B9CA9C}" type="pres">
      <dgm:prSet presAssocID="{37E0FC2A-5B73-4F91-B693-E8D19A991764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86711-5D46-4C55-9AFF-7D244612E385}" type="pres">
      <dgm:prSet presAssocID="{96F70BD1-DE4D-4479-A86C-51156CD203E2}" presName="spacing" presStyleCnt="0"/>
      <dgm:spPr/>
    </dgm:pt>
    <dgm:pt modelId="{55815F45-2DBA-4832-8569-625F54323C56}" type="pres">
      <dgm:prSet presAssocID="{F963EE0E-8ED7-4223-8B6B-8AFA627EC74A}" presName="composite" presStyleCnt="0"/>
      <dgm:spPr/>
    </dgm:pt>
    <dgm:pt modelId="{812B0E4E-6D54-4093-8167-735230D1A738}" type="pres">
      <dgm:prSet presAssocID="{F963EE0E-8ED7-4223-8B6B-8AFA627EC74A}" presName="imgShp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8405378-9034-4219-A43F-F092DE82D62C}" type="pres">
      <dgm:prSet presAssocID="{F963EE0E-8ED7-4223-8B6B-8AFA627EC74A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B87B3-2CB3-41D8-91A6-EC700C7FC794}" type="pres">
      <dgm:prSet presAssocID="{5F2CA760-F7CA-47A8-AB29-8792053E6805}" presName="spacing" presStyleCnt="0"/>
      <dgm:spPr/>
    </dgm:pt>
    <dgm:pt modelId="{45F61751-9A37-4A60-9921-21D9F4B0D598}" type="pres">
      <dgm:prSet presAssocID="{5D63C856-3A57-40EB-B687-8946BC6998AC}" presName="composite" presStyleCnt="0"/>
      <dgm:spPr/>
    </dgm:pt>
    <dgm:pt modelId="{BF727707-9BD2-4465-83C7-83BA91241EE6}" type="pres">
      <dgm:prSet presAssocID="{5D63C856-3A57-40EB-B687-8946BC6998AC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3F756EB1-132B-4896-9E1B-A7A4B0D7C6C5}" type="pres">
      <dgm:prSet presAssocID="{5D63C856-3A57-40EB-B687-8946BC6998AC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7D95F-2AE9-4E84-9ACD-E067807B3E9E}" type="pres">
      <dgm:prSet presAssocID="{A7FBDC94-C990-4EA3-AA35-3A34E82DABE4}" presName="spacing" presStyleCnt="0"/>
      <dgm:spPr/>
    </dgm:pt>
    <dgm:pt modelId="{492E2969-4B6A-4D6F-BECF-89A2BD630A5F}" type="pres">
      <dgm:prSet presAssocID="{B2160F47-CE94-4139-A7BC-26294892AA03}" presName="composite" presStyleCnt="0"/>
      <dgm:spPr/>
    </dgm:pt>
    <dgm:pt modelId="{C3F66509-FA53-4527-86C4-6426CD829C8C}" type="pres">
      <dgm:prSet presAssocID="{B2160F47-CE94-4139-A7BC-26294892AA03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A83D8353-9A67-4E0B-9947-7D234D5953B0}" type="pres">
      <dgm:prSet presAssocID="{B2160F47-CE94-4139-A7BC-26294892AA03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89F69-CC21-4574-923B-16FE1DEFB900}" type="pres">
      <dgm:prSet presAssocID="{E4D010B2-4E40-4C47-A944-8D3BEB211112}" presName="spacing" presStyleCnt="0"/>
      <dgm:spPr/>
    </dgm:pt>
    <dgm:pt modelId="{CA0D0732-F502-461D-91D0-3D6B95316A84}" type="pres">
      <dgm:prSet presAssocID="{2257AE8B-BE9D-4D1B-919D-9CCB0883ED3C}" presName="composite" presStyleCnt="0"/>
      <dgm:spPr/>
    </dgm:pt>
    <dgm:pt modelId="{F2B2C74F-2834-4B20-8CEB-2A668E72CCD2}" type="pres">
      <dgm:prSet presAssocID="{2257AE8B-BE9D-4D1B-919D-9CCB0883ED3C}" presName="imgShp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F23FC3DD-391D-454D-BD53-CE128532791A}" type="pres">
      <dgm:prSet presAssocID="{2257AE8B-BE9D-4D1B-919D-9CCB0883ED3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FD9941-CB43-4967-A056-B63E8262CF50}" srcId="{C108E601-A9D7-4B9A-BD5B-891054B96AE6}" destId="{F963EE0E-8ED7-4223-8B6B-8AFA627EC74A}" srcOrd="1" destOrd="0" parTransId="{49886403-A9FF-40FB-9BE5-55487D2C75E2}" sibTransId="{5F2CA760-F7CA-47A8-AB29-8792053E6805}"/>
    <dgm:cxn modelId="{BC822851-F573-4BAD-950D-F99CC5C357C2}" srcId="{C108E601-A9D7-4B9A-BD5B-891054B96AE6}" destId="{B2160F47-CE94-4139-A7BC-26294892AA03}" srcOrd="3" destOrd="0" parTransId="{5CA0F261-3BD0-46A6-A17D-1A0A1DD9A514}" sibTransId="{E4D010B2-4E40-4C47-A944-8D3BEB211112}"/>
    <dgm:cxn modelId="{6873BB1A-0666-46C9-9DEF-F9B94914BDB4}" type="presOf" srcId="{37E0FC2A-5B73-4F91-B693-E8D19A991764}" destId="{85F445AE-0888-45FB-A464-A6F674B9CA9C}" srcOrd="0" destOrd="0" presId="urn:microsoft.com/office/officeart/2005/8/layout/vList3"/>
    <dgm:cxn modelId="{B37CD14C-CB35-463C-A30D-CE2975988D48}" type="presOf" srcId="{5D63C856-3A57-40EB-B687-8946BC6998AC}" destId="{3F756EB1-132B-4896-9E1B-A7A4B0D7C6C5}" srcOrd="0" destOrd="0" presId="urn:microsoft.com/office/officeart/2005/8/layout/vList3"/>
    <dgm:cxn modelId="{64682279-85F5-4E87-AA3C-27FEBC810173}" type="presOf" srcId="{F963EE0E-8ED7-4223-8B6B-8AFA627EC74A}" destId="{48405378-9034-4219-A43F-F092DE82D62C}" srcOrd="0" destOrd="0" presId="urn:microsoft.com/office/officeart/2005/8/layout/vList3"/>
    <dgm:cxn modelId="{C8B8E962-BC5E-4860-B22C-D5C7028DC8DA}" type="presOf" srcId="{B2160F47-CE94-4139-A7BC-26294892AA03}" destId="{A83D8353-9A67-4E0B-9947-7D234D5953B0}" srcOrd="0" destOrd="0" presId="urn:microsoft.com/office/officeart/2005/8/layout/vList3"/>
    <dgm:cxn modelId="{5B4A0A2C-1F9B-4958-81B5-CCBE928E6EA7}" srcId="{C108E601-A9D7-4B9A-BD5B-891054B96AE6}" destId="{5D63C856-3A57-40EB-B687-8946BC6998AC}" srcOrd="2" destOrd="0" parTransId="{582570E4-D674-4E66-A260-5F06355B9B05}" sibTransId="{A7FBDC94-C990-4EA3-AA35-3A34E82DABE4}"/>
    <dgm:cxn modelId="{C0B01EE2-255B-4977-A3C3-E51180648A0E}" srcId="{C108E601-A9D7-4B9A-BD5B-891054B96AE6}" destId="{2257AE8B-BE9D-4D1B-919D-9CCB0883ED3C}" srcOrd="4" destOrd="0" parTransId="{840AF840-463D-42F8-B323-7249B1ACDB7B}" sibTransId="{462D28E1-3B8D-40A1-AC7C-6C24D32C89D3}"/>
    <dgm:cxn modelId="{4CEAB947-8E7B-4CC3-948A-72E90F8B744E}" type="presOf" srcId="{C108E601-A9D7-4B9A-BD5B-891054B96AE6}" destId="{36F6F974-CA42-444D-9727-C60CA006E13B}" srcOrd="0" destOrd="0" presId="urn:microsoft.com/office/officeart/2005/8/layout/vList3"/>
    <dgm:cxn modelId="{4A9E3D72-CA3C-4D7F-8EE1-99A04A89039A}" type="presOf" srcId="{2257AE8B-BE9D-4D1B-919D-9CCB0883ED3C}" destId="{F23FC3DD-391D-454D-BD53-CE128532791A}" srcOrd="0" destOrd="0" presId="urn:microsoft.com/office/officeart/2005/8/layout/vList3"/>
    <dgm:cxn modelId="{45225D78-E28F-4E70-97CF-E4FAA4CBD75F}" srcId="{C108E601-A9D7-4B9A-BD5B-891054B96AE6}" destId="{37E0FC2A-5B73-4F91-B693-E8D19A991764}" srcOrd="0" destOrd="0" parTransId="{7EC4C3A9-5C61-4FCA-B24C-9305B904F7C6}" sibTransId="{96F70BD1-DE4D-4479-A86C-51156CD203E2}"/>
    <dgm:cxn modelId="{A1926872-D9A1-4562-B31A-2AC802FCEECE}" type="presParOf" srcId="{36F6F974-CA42-444D-9727-C60CA006E13B}" destId="{87EE7FFB-D470-416B-AA6E-21C9FAB53586}" srcOrd="0" destOrd="0" presId="urn:microsoft.com/office/officeart/2005/8/layout/vList3"/>
    <dgm:cxn modelId="{9A468450-3678-4F97-847A-4435862940B0}" type="presParOf" srcId="{87EE7FFB-D470-416B-AA6E-21C9FAB53586}" destId="{AC63DD6E-AA2B-4080-9AB7-5850521AB7EB}" srcOrd="0" destOrd="0" presId="urn:microsoft.com/office/officeart/2005/8/layout/vList3"/>
    <dgm:cxn modelId="{573B302F-BFF2-4904-ADFA-B5981DC0ECFC}" type="presParOf" srcId="{87EE7FFB-D470-416B-AA6E-21C9FAB53586}" destId="{85F445AE-0888-45FB-A464-A6F674B9CA9C}" srcOrd="1" destOrd="0" presId="urn:microsoft.com/office/officeart/2005/8/layout/vList3"/>
    <dgm:cxn modelId="{1AA4FB2C-E707-4023-B8DB-C671D486A3C7}" type="presParOf" srcId="{36F6F974-CA42-444D-9727-C60CA006E13B}" destId="{3DA86711-5D46-4C55-9AFF-7D244612E385}" srcOrd="1" destOrd="0" presId="urn:microsoft.com/office/officeart/2005/8/layout/vList3"/>
    <dgm:cxn modelId="{6EFEC3AE-A0E0-4288-B450-F021356D0FE0}" type="presParOf" srcId="{36F6F974-CA42-444D-9727-C60CA006E13B}" destId="{55815F45-2DBA-4832-8569-625F54323C56}" srcOrd="2" destOrd="0" presId="urn:microsoft.com/office/officeart/2005/8/layout/vList3"/>
    <dgm:cxn modelId="{7562E73E-56AC-4BD4-82C9-717A3CDB2561}" type="presParOf" srcId="{55815F45-2DBA-4832-8569-625F54323C56}" destId="{812B0E4E-6D54-4093-8167-735230D1A738}" srcOrd="0" destOrd="0" presId="urn:microsoft.com/office/officeart/2005/8/layout/vList3"/>
    <dgm:cxn modelId="{6F935771-58A4-4462-B1E7-E36FFB12C49A}" type="presParOf" srcId="{55815F45-2DBA-4832-8569-625F54323C56}" destId="{48405378-9034-4219-A43F-F092DE82D62C}" srcOrd="1" destOrd="0" presId="urn:microsoft.com/office/officeart/2005/8/layout/vList3"/>
    <dgm:cxn modelId="{F0FC4D6D-EB5C-49F2-B84F-9182AA5D17F3}" type="presParOf" srcId="{36F6F974-CA42-444D-9727-C60CA006E13B}" destId="{0D0B87B3-2CB3-41D8-91A6-EC700C7FC794}" srcOrd="3" destOrd="0" presId="urn:microsoft.com/office/officeart/2005/8/layout/vList3"/>
    <dgm:cxn modelId="{20D28D20-37E7-44A1-9255-57C61976DD2B}" type="presParOf" srcId="{36F6F974-CA42-444D-9727-C60CA006E13B}" destId="{45F61751-9A37-4A60-9921-21D9F4B0D598}" srcOrd="4" destOrd="0" presId="urn:microsoft.com/office/officeart/2005/8/layout/vList3"/>
    <dgm:cxn modelId="{02914485-4290-4741-9069-29402C8E21F2}" type="presParOf" srcId="{45F61751-9A37-4A60-9921-21D9F4B0D598}" destId="{BF727707-9BD2-4465-83C7-83BA91241EE6}" srcOrd="0" destOrd="0" presId="urn:microsoft.com/office/officeart/2005/8/layout/vList3"/>
    <dgm:cxn modelId="{20D7E06E-316A-4B79-BB5C-6B1E76C9BBC1}" type="presParOf" srcId="{45F61751-9A37-4A60-9921-21D9F4B0D598}" destId="{3F756EB1-132B-4896-9E1B-A7A4B0D7C6C5}" srcOrd="1" destOrd="0" presId="urn:microsoft.com/office/officeart/2005/8/layout/vList3"/>
    <dgm:cxn modelId="{C2FD6442-AA4A-499C-BB00-BBA167EDC896}" type="presParOf" srcId="{36F6F974-CA42-444D-9727-C60CA006E13B}" destId="{E8E7D95F-2AE9-4E84-9ACD-E067807B3E9E}" srcOrd="5" destOrd="0" presId="urn:microsoft.com/office/officeart/2005/8/layout/vList3"/>
    <dgm:cxn modelId="{889579A0-EE35-40CF-8B7E-BF0895DC07BE}" type="presParOf" srcId="{36F6F974-CA42-444D-9727-C60CA006E13B}" destId="{492E2969-4B6A-4D6F-BECF-89A2BD630A5F}" srcOrd="6" destOrd="0" presId="urn:microsoft.com/office/officeart/2005/8/layout/vList3"/>
    <dgm:cxn modelId="{AB352710-2ADE-4A64-B203-DB1F8DD43078}" type="presParOf" srcId="{492E2969-4B6A-4D6F-BECF-89A2BD630A5F}" destId="{C3F66509-FA53-4527-86C4-6426CD829C8C}" srcOrd="0" destOrd="0" presId="urn:microsoft.com/office/officeart/2005/8/layout/vList3"/>
    <dgm:cxn modelId="{3C320154-D15B-4978-83FC-532AF68713C9}" type="presParOf" srcId="{492E2969-4B6A-4D6F-BECF-89A2BD630A5F}" destId="{A83D8353-9A67-4E0B-9947-7D234D5953B0}" srcOrd="1" destOrd="0" presId="urn:microsoft.com/office/officeart/2005/8/layout/vList3"/>
    <dgm:cxn modelId="{9A008681-18ED-4844-AEA0-E17E96843FA3}" type="presParOf" srcId="{36F6F974-CA42-444D-9727-C60CA006E13B}" destId="{55C89F69-CC21-4574-923B-16FE1DEFB900}" srcOrd="7" destOrd="0" presId="urn:microsoft.com/office/officeart/2005/8/layout/vList3"/>
    <dgm:cxn modelId="{5A83F706-4713-448F-99EC-3F4A5C362C61}" type="presParOf" srcId="{36F6F974-CA42-444D-9727-C60CA006E13B}" destId="{CA0D0732-F502-461D-91D0-3D6B95316A84}" srcOrd="8" destOrd="0" presId="urn:microsoft.com/office/officeart/2005/8/layout/vList3"/>
    <dgm:cxn modelId="{1B028303-C782-47B2-92EF-01F5B8DC2D49}" type="presParOf" srcId="{CA0D0732-F502-461D-91D0-3D6B95316A84}" destId="{F2B2C74F-2834-4B20-8CEB-2A668E72CCD2}" srcOrd="0" destOrd="0" presId="urn:microsoft.com/office/officeart/2005/8/layout/vList3"/>
    <dgm:cxn modelId="{E1904AD0-D849-4737-87F7-6F0200C78EF3}" type="presParOf" srcId="{CA0D0732-F502-461D-91D0-3D6B95316A84}" destId="{F23FC3DD-391D-454D-BD53-CE128532791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EC159B-568E-4951-A20D-EF9E0316D22F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5759F035-0BD8-4847-BED4-088C0548CD91}">
      <dgm:prSet/>
      <dgm:spPr/>
      <dgm:t>
        <a:bodyPr/>
        <a:lstStyle/>
        <a:p>
          <a:r>
            <a:rPr lang="ru-RU"/>
            <a:t>24.</a:t>
          </a:r>
          <a:r>
            <a:rPr lang="en-US"/>
            <a:t>kg</a:t>
          </a:r>
          <a:endParaRPr lang="ru-RU"/>
        </a:p>
      </dgm:t>
    </dgm:pt>
    <dgm:pt modelId="{CF4616A0-3FD5-4744-9264-99CF355AEE25}" type="parTrans" cxnId="{DF839E54-015C-4686-B81F-08E01F1BB066}">
      <dgm:prSet/>
      <dgm:spPr/>
      <dgm:t>
        <a:bodyPr/>
        <a:lstStyle/>
        <a:p>
          <a:endParaRPr lang="ru-RU"/>
        </a:p>
      </dgm:t>
    </dgm:pt>
    <dgm:pt modelId="{02FE53C0-CF84-42F3-8156-5DA79A0DF684}" type="sibTrans" cxnId="{DF839E54-015C-4686-B81F-08E01F1BB066}">
      <dgm:prSet/>
      <dgm:spPr/>
      <dgm:t>
        <a:bodyPr/>
        <a:lstStyle/>
        <a:p>
          <a:endParaRPr lang="ru-RU"/>
        </a:p>
      </dgm:t>
    </dgm:pt>
    <dgm:pt modelId="{890D3D27-6108-47BE-8A01-5B61DB320AFB}">
      <dgm:prSet/>
      <dgm:spPr/>
      <dgm:t>
        <a:bodyPr/>
        <a:lstStyle/>
        <a:p>
          <a:r>
            <a:rPr lang="ky-KG"/>
            <a:t>АКИ</a:t>
          </a:r>
          <a:r>
            <a:rPr lang="en-US"/>
            <a:t>press</a:t>
          </a:r>
          <a:endParaRPr lang="ru-RU"/>
        </a:p>
      </dgm:t>
    </dgm:pt>
    <dgm:pt modelId="{26F84EFB-6CCF-46E6-BB8E-B26759274EF5}" type="parTrans" cxnId="{8BF61C95-2CEB-4B71-87C2-44AD6FB15FFF}">
      <dgm:prSet/>
      <dgm:spPr/>
      <dgm:t>
        <a:bodyPr/>
        <a:lstStyle/>
        <a:p>
          <a:endParaRPr lang="ru-RU"/>
        </a:p>
      </dgm:t>
    </dgm:pt>
    <dgm:pt modelId="{5721C5E6-9837-4D79-8BE4-1077744825E6}" type="sibTrans" cxnId="{8BF61C95-2CEB-4B71-87C2-44AD6FB15FFF}">
      <dgm:prSet/>
      <dgm:spPr/>
      <dgm:t>
        <a:bodyPr/>
        <a:lstStyle/>
        <a:p>
          <a:endParaRPr lang="ru-RU"/>
        </a:p>
      </dgm:t>
    </dgm:pt>
    <dgm:pt modelId="{E1FD3AAB-6854-49F7-8596-0E91B839FF9D}">
      <dgm:prSet/>
      <dgm:spPr/>
      <dgm:t>
        <a:bodyPr/>
        <a:lstStyle/>
        <a:p>
          <a:r>
            <a:rPr lang="en-US"/>
            <a:t>Super.kg</a:t>
          </a:r>
          <a:endParaRPr lang="ru-RU"/>
        </a:p>
      </dgm:t>
    </dgm:pt>
    <dgm:pt modelId="{DB48336F-AD1A-4F83-8E44-DE1A514BDE26}" type="parTrans" cxnId="{83102F32-A462-49CB-8D9E-335359EC52C7}">
      <dgm:prSet/>
      <dgm:spPr/>
      <dgm:t>
        <a:bodyPr/>
        <a:lstStyle/>
        <a:p>
          <a:endParaRPr lang="ru-RU"/>
        </a:p>
      </dgm:t>
    </dgm:pt>
    <dgm:pt modelId="{11CC83BD-6A56-40C4-8270-5616206E7B63}" type="sibTrans" cxnId="{83102F32-A462-49CB-8D9E-335359EC52C7}">
      <dgm:prSet/>
      <dgm:spPr/>
      <dgm:t>
        <a:bodyPr/>
        <a:lstStyle/>
        <a:p>
          <a:endParaRPr lang="ru-RU"/>
        </a:p>
      </dgm:t>
    </dgm:pt>
    <dgm:pt modelId="{9D47EA48-EFCA-4EF3-B90D-8A459E82FD36}">
      <dgm:prSet/>
      <dgm:spPr/>
      <dgm:t>
        <a:bodyPr/>
        <a:lstStyle/>
        <a:p>
          <a:r>
            <a:rPr lang="en-US"/>
            <a:t>Kloop.kg</a:t>
          </a:r>
          <a:endParaRPr lang="ru-RU"/>
        </a:p>
      </dgm:t>
    </dgm:pt>
    <dgm:pt modelId="{81ECD18F-8418-44BA-8407-A17227320CA0}" type="parTrans" cxnId="{01DFFE69-2865-471E-B83D-353C78A2B62B}">
      <dgm:prSet/>
      <dgm:spPr/>
      <dgm:t>
        <a:bodyPr/>
        <a:lstStyle/>
        <a:p>
          <a:endParaRPr lang="ru-RU"/>
        </a:p>
      </dgm:t>
    </dgm:pt>
    <dgm:pt modelId="{4C9D9C07-2571-4710-821D-E9271A8D73F7}" type="sibTrans" cxnId="{01DFFE69-2865-471E-B83D-353C78A2B62B}">
      <dgm:prSet/>
      <dgm:spPr/>
      <dgm:t>
        <a:bodyPr/>
        <a:lstStyle/>
        <a:p>
          <a:endParaRPr lang="ru-RU"/>
        </a:p>
      </dgm:t>
    </dgm:pt>
    <dgm:pt modelId="{E1BCCD4A-E207-44D9-B5F4-5184AEDCF041}">
      <dgm:prSet/>
      <dgm:spPr/>
      <dgm:t>
        <a:bodyPr/>
        <a:lstStyle/>
        <a:p>
          <a:r>
            <a:rPr lang="ru-RU"/>
            <a:t>Азаттык</a:t>
          </a:r>
        </a:p>
      </dgm:t>
    </dgm:pt>
    <dgm:pt modelId="{1BB6D781-FA9D-4C86-9BAD-A8CBC94D6BDB}" type="parTrans" cxnId="{14F44CBA-F211-448D-B8AF-96CE93A53C82}">
      <dgm:prSet/>
      <dgm:spPr/>
      <dgm:t>
        <a:bodyPr/>
        <a:lstStyle/>
        <a:p>
          <a:endParaRPr lang="ru-RU"/>
        </a:p>
      </dgm:t>
    </dgm:pt>
    <dgm:pt modelId="{B064AE44-89CA-4352-8FA1-1DF68F289558}" type="sibTrans" cxnId="{14F44CBA-F211-448D-B8AF-96CE93A53C82}">
      <dgm:prSet/>
      <dgm:spPr/>
      <dgm:t>
        <a:bodyPr/>
        <a:lstStyle/>
        <a:p>
          <a:endParaRPr lang="ru-RU"/>
        </a:p>
      </dgm:t>
    </dgm:pt>
    <dgm:pt modelId="{416A669B-0B1C-4B48-B765-685C79FA2789}">
      <dgm:prSet/>
      <dgm:spPr/>
      <dgm:t>
        <a:bodyPr/>
        <a:lstStyle/>
        <a:p>
          <a:r>
            <a:rPr lang="en-US"/>
            <a:t>Kaktus_media</a:t>
          </a:r>
          <a:endParaRPr lang="ru-RU"/>
        </a:p>
      </dgm:t>
    </dgm:pt>
    <dgm:pt modelId="{DFA14185-0617-4BA0-8A03-A16A415C6F30}" type="parTrans" cxnId="{656100C8-346A-41C4-8DBF-EECEEB6C9BD9}">
      <dgm:prSet/>
      <dgm:spPr/>
      <dgm:t>
        <a:bodyPr/>
        <a:lstStyle/>
        <a:p>
          <a:endParaRPr lang="ru-RU"/>
        </a:p>
      </dgm:t>
    </dgm:pt>
    <dgm:pt modelId="{A6174FA3-E88B-48B5-BECE-66EC1BA0A833}" type="sibTrans" cxnId="{656100C8-346A-41C4-8DBF-EECEEB6C9BD9}">
      <dgm:prSet/>
      <dgm:spPr/>
      <dgm:t>
        <a:bodyPr/>
        <a:lstStyle/>
        <a:p>
          <a:endParaRPr lang="ru-RU"/>
        </a:p>
      </dgm:t>
    </dgm:pt>
    <dgm:pt modelId="{AF184D3C-DCAE-4C40-BC06-B2929F2B5615}">
      <dgm:prSet/>
      <dgm:spPr/>
      <dgm:t>
        <a:bodyPr/>
        <a:lstStyle/>
        <a:p>
          <a:r>
            <a:rPr lang="en-US"/>
            <a:t>Sputnik</a:t>
          </a:r>
          <a:endParaRPr lang="ru-RU"/>
        </a:p>
      </dgm:t>
    </dgm:pt>
    <dgm:pt modelId="{8A1C1CE8-B58D-41FA-B7BE-196B7ED61795}" type="parTrans" cxnId="{6CDEE750-53B0-422F-9318-4D2F6289111B}">
      <dgm:prSet/>
      <dgm:spPr/>
      <dgm:t>
        <a:bodyPr/>
        <a:lstStyle/>
        <a:p>
          <a:endParaRPr lang="ru-RU"/>
        </a:p>
      </dgm:t>
    </dgm:pt>
    <dgm:pt modelId="{8F17A0FF-E924-44F4-8631-C76BFA64F043}" type="sibTrans" cxnId="{6CDEE750-53B0-422F-9318-4D2F6289111B}">
      <dgm:prSet/>
      <dgm:spPr/>
      <dgm:t>
        <a:bodyPr/>
        <a:lstStyle/>
        <a:p>
          <a:endParaRPr lang="ru-RU"/>
        </a:p>
      </dgm:t>
    </dgm:pt>
    <dgm:pt modelId="{92CA9CB5-BBCB-4B4B-90EF-250460774781}">
      <dgm:prSet/>
      <dgm:spPr/>
      <dgm:t>
        <a:bodyPr/>
        <a:lstStyle/>
        <a:p>
          <a:r>
            <a:rPr lang="ky-KG"/>
            <a:t>Вечерний Бишкек</a:t>
          </a:r>
          <a:endParaRPr lang="ru-RU"/>
        </a:p>
      </dgm:t>
    </dgm:pt>
    <dgm:pt modelId="{94EB5063-39AF-4AA3-B579-3B896CC1BBCD}" type="parTrans" cxnId="{A2838B1E-94AC-4711-BD27-55137D9D2FB3}">
      <dgm:prSet/>
      <dgm:spPr/>
      <dgm:t>
        <a:bodyPr/>
        <a:lstStyle/>
        <a:p>
          <a:endParaRPr lang="ru-RU"/>
        </a:p>
      </dgm:t>
    </dgm:pt>
    <dgm:pt modelId="{612E19EB-A928-4348-A5F0-63E5134C377D}" type="sibTrans" cxnId="{A2838B1E-94AC-4711-BD27-55137D9D2FB3}">
      <dgm:prSet/>
      <dgm:spPr/>
      <dgm:t>
        <a:bodyPr/>
        <a:lstStyle/>
        <a:p>
          <a:endParaRPr lang="ru-RU"/>
        </a:p>
      </dgm:t>
    </dgm:pt>
    <dgm:pt modelId="{1211335A-6038-4FA5-AFA0-8F44A2FE2D4A}">
      <dgm:prSet/>
      <dgm:spPr/>
      <dgm:t>
        <a:bodyPr/>
        <a:lstStyle/>
        <a:p>
          <a:r>
            <a:rPr lang="ru-RU"/>
            <a:t>Кабар</a:t>
          </a:r>
        </a:p>
      </dgm:t>
    </dgm:pt>
    <dgm:pt modelId="{310EE01D-7737-457D-A731-F5402B63DBCE}" type="parTrans" cxnId="{A562F9CB-9219-411F-A1B8-4CDEC4C8BDF8}">
      <dgm:prSet/>
      <dgm:spPr/>
      <dgm:t>
        <a:bodyPr/>
        <a:lstStyle/>
        <a:p>
          <a:endParaRPr lang="ru-RU"/>
        </a:p>
      </dgm:t>
    </dgm:pt>
    <dgm:pt modelId="{3BFA1679-4658-4869-A82F-5AA869B05E53}" type="sibTrans" cxnId="{A562F9CB-9219-411F-A1B8-4CDEC4C8BDF8}">
      <dgm:prSet/>
      <dgm:spPr/>
      <dgm:t>
        <a:bodyPr/>
        <a:lstStyle/>
        <a:p>
          <a:endParaRPr lang="ru-RU"/>
        </a:p>
      </dgm:t>
    </dgm:pt>
    <dgm:pt modelId="{C5E531BC-6BFF-4FC7-B1A6-3142E6C21AC7}">
      <dgm:prSet/>
      <dgm:spPr/>
      <dgm:t>
        <a:bodyPr/>
        <a:lstStyle/>
        <a:p>
          <a:r>
            <a:rPr lang="en-US"/>
            <a:t>Turmush.kg</a:t>
          </a:r>
          <a:endParaRPr lang="ru-RU"/>
        </a:p>
      </dgm:t>
    </dgm:pt>
    <dgm:pt modelId="{5613FC7E-4712-4776-AB24-19E142BA1DB1}" type="parTrans" cxnId="{1F00AC5B-A01D-4556-9EEA-337264D56A72}">
      <dgm:prSet/>
      <dgm:spPr/>
      <dgm:t>
        <a:bodyPr/>
        <a:lstStyle/>
        <a:p>
          <a:endParaRPr lang="ru-RU"/>
        </a:p>
      </dgm:t>
    </dgm:pt>
    <dgm:pt modelId="{8DF01982-D2E1-43CC-97AA-647138BB0AE0}" type="sibTrans" cxnId="{1F00AC5B-A01D-4556-9EEA-337264D56A72}">
      <dgm:prSet/>
      <dgm:spPr/>
      <dgm:t>
        <a:bodyPr/>
        <a:lstStyle/>
        <a:p>
          <a:endParaRPr lang="ru-RU"/>
        </a:p>
      </dgm:t>
    </dgm:pt>
    <dgm:pt modelId="{153F0BD9-D86F-4749-8AF1-FA1EA44E9AC9}">
      <dgm:prSet/>
      <dgm:spPr/>
      <dgm:t>
        <a:bodyPr/>
        <a:lstStyle/>
        <a:p>
          <a:r>
            <a:rPr lang="en-US"/>
            <a:t>Kenesh.kg</a:t>
          </a:r>
          <a:endParaRPr lang="ru-RU"/>
        </a:p>
      </dgm:t>
    </dgm:pt>
    <dgm:pt modelId="{B2D8AF6C-F0E0-4C7E-9D0B-97258F89C40F}" type="parTrans" cxnId="{3DD98181-38C1-4D1C-8BB1-F30188BB0E1C}">
      <dgm:prSet/>
      <dgm:spPr/>
      <dgm:t>
        <a:bodyPr/>
        <a:lstStyle/>
        <a:p>
          <a:endParaRPr lang="ru-RU"/>
        </a:p>
      </dgm:t>
    </dgm:pt>
    <dgm:pt modelId="{C6706AA6-4B63-4DB0-AD3F-1627BC167384}" type="sibTrans" cxnId="{3DD98181-38C1-4D1C-8BB1-F30188BB0E1C}">
      <dgm:prSet/>
      <dgm:spPr/>
      <dgm:t>
        <a:bodyPr/>
        <a:lstStyle/>
        <a:p>
          <a:endParaRPr lang="ru-RU"/>
        </a:p>
      </dgm:t>
    </dgm:pt>
    <dgm:pt modelId="{E76FE5A4-A3B0-4D81-9744-B8F7E53674B3}">
      <dgm:prSet/>
      <dgm:spPr/>
      <dgm:t>
        <a:bodyPr/>
        <a:lstStyle/>
        <a:p>
          <a:r>
            <a:rPr lang="en-US"/>
            <a:t>Gov.kg</a:t>
          </a:r>
          <a:endParaRPr lang="ru-RU"/>
        </a:p>
      </dgm:t>
    </dgm:pt>
    <dgm:pt modelId="{0517BFD4-A38E-439E-B036-660CB360BF54}" type="parTrans" cxnId="{EC7268E4-09A8-41E6-AC37-FC0945861947}">
      <dgm:prSet/>
      <dgm:spPr/>
      <dgm:t>
        <a:bodyPr/>
        <a:lstStyle/>
        <a:p>
          <a:endParaRPr lang="ru-RU"/>
        </a:p>
      </dgm:t>
    </dgm:pt>
    <dgm:pt modelId="{658FFB55-3D44-4721-9980-F4DBAE03A41A}" type="sibTrans" cxnId="{EC7268E4-09A8-41E6-AC37-FC0945861947}">
      <dgm:prSet/>
      <dgm:spPr/>
      <dgm:t>
        <a:bodyPr/>
        <a:lstStyle/>
        <a:p>
          <a:endParaRPr lang="ru-RU"/>
        </a:p>
      </dgm:t>
    </dgm:pt>
    <dgm:pt modelId="{0F4F510C-D22B-4C55-A7BD-5F3AB8844419}" type="pres">
      <dgm:prSet presAssocID="{1BEC159B-568E-4951-A20D-EF9E0316D2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475F97-FFB3-4148-B0A6-C8385F27E982}" type="pres">
      <dgm:prSet presAssocID="{5759F035-0BD8-4847-BED4-088C0548CD9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8B2A5-1784-48F9-BF09-B7BDC9C5D6A5}" type="pres">
      <dgm:prSet presAssocID="{02FE53C0-CF84-42F3-8156-5DA79A0DF684}" presName="sibTrans" presStyleCnt="0"/>
      <dgm:spPr/>
    </dgm:pt>
    <dgm:pt modelId="{2F188690-6BFD-4246-9F1B-6046A4E7531A}" type="pres">
      <dgm:prSet presAssocID="{890D3D27-6108-47BE-8A01-5B61DB320AFB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6F09C-33DC-427D-BE7F-C9CC083D37E3}" type="pres">
      <dgm:prSet presAssocID="{5721C5E6-9837-4D79-8BE4-1077744825E6}" presName="sibTrans" presStyleCnt="0"/>
      <dgm:spPr/>
    </dgm:pt>
    <dgm:pt modelId="{875AEB2D-6A06-4DD5-8980-9B7323089C24}" type="pres">
      <dgm:prSet presAssocID="{E1FD3AAB-6854-49F7-8596-0E91B839FF9D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CD98C-1AF5-4E57-8D14-0FC6E26C03F1}" type="pres">
      <dgm:prSet presAssocID="{11CC83BD-6A56-40C4-8270-5616206E7B63}" presName="sibTrans" presStyleCnt="0"/>
      <dgm:spPr/>
    </dgm:pt>
    <dgm:pt modelId="{5C6DCA87-10C4-43A4-8C6D-1A6D39D3BD76}" type="pres">
      <dgm:prSet presAssocID="{9D47EA48-EFCA-4EF3-B90D-8A459E82FD36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6E7EB-A9CD-4B49-BB28-AE64D1836AB9}" type="pres">
      <dgm:prSet presAssocID="{4C9D9C07-2571-4710-821D-E9271A8D73F7}" presName="sibTrans" presStyleCnt="0"/>
      <dgm:spPr/>
    </dgm:pt>
    <dgm:pt modelId="{9690582F-82A8-458A-9BED-334AA4186DA0}" type="pres">
      <dgm:prSet presAssocID="{E1BCCD4A-E207-44D9-B5F4-5184AEDCF041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11F8E-6680-4498-B86D-FE5F9EEC4290}" type="pres">
      <dgm:prSet presAssocID="{B064AE44-89CA-4352-8FA1-1DF68F289558}" presName="sibTrans" presStyleCnt="0"/>
      <dgm:spPr/>
    </dgm:pt>
    <dgm:pt modelId="{D2B4416D-C455-454F-A6BB-09EF9B4A851D}" type="pres">
      <dgm:prSet presAssocID="{416A669B-0B1C-4B48-B765-685C79FA2789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0986C-E138-48E3-B276-9E2E31064873}" type="pres">
      <dgm:prSet presAssocID="{A6174FA3-E88B-48B5-BECE-66EC1BA0A833}" presName="sibTrans" presStyleCnt="0"/>
      <dgm:spPr/>
    </dgm:pt>
    <dgm:pt modelId="{A7D3D01C-9B56-471E-AB6A-B27B41A9ACF9}" type="pres">
      <dgm:prSet presAssocID="{AF184D3C-DCAE-4C40-BC06-B2929F2B5615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F3E8B-5877-4583-9420-4F94A2C2E345}" type="pres">
      <dgm:prSet presAssocID="{8F17A0FF-E924-44F4-8631-C76BFA64F043}" presName="sibTrans" presStyleCnt="0"/>
      <dgm:spPr/>
    </dgm:pt>
    <dgm:pt modelId="{3B56D41E-BB54-42D3-A889-8875E19C8DA7}" type="pres">
      <dgm:prSet presAssocID="{92CA9CB5-BBCB-4B4B-90EF-25046077478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48829-560A-4A00-963A-FBC9DC4CC78C}" type="pres">
      <dgm:prSet presAssocID="{612E19EB-A928-4348-A5F0-63E5134C377D}" presName="sibTrans" presStyleCnt="0"/>
      <dgm:spPr/>
    </dgm:pt>
    <dgm:pt modelId="{774A8E67-AAF7-46D0-8EDF-883ACC78F01C}" type="pres">
      <dgm:prSet presAssocID="{1211335A-6038-4FA5-AFA0-8F44A2FE2D4A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14D06-B7D5-4989-9133-2DC167F94E9D}" type="pres">
      <dgm:prSet presAssocID="{3BFA1679-4658-4869-A82F-5AA869B05E53}" presName="sibTrans" presStyleCnt="0"/>
      <dgm:spPr/>
    </dgm:pt>
    <dgm:pt modelId="{841BC852-4005-4869-AFD0-F090829241AF}" type="pres">
      <dgm:prSet presAssocID="{C5E531BC-6BFF-4FC7-B1A6-3142E6C21AC7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8917A5-7E7E-4004-8C1F-4153E16F36F4}" type="pres">
      <dgm:prSet presAssocID="{8DF01982-D2E1-43CC-97AA-647138BB0AE0}" presName="sibTrans" presStyleCnt="0"/>
      <dgm:spPr/>
    </dgm:pt>
    <dgm:pt modelId="{A06BEA26-06F4-4021-9A5A-6C534CE6743B}" type="pres">
      <dgm:prSet presAssocID="{153F0BD9-D86F-4749-8AF1-FA1EA44E9AC9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BB10B-0BDF-49C0-A5A5-0E9315B0C207}" type="pres">
      <dgm:prSet presAssocID="{C6706AA6-4B63-4DB0-AD3F-1627BC167384}" presName="sibTrans" presStyleCnt="0"/>
      <dgm:spPr/>
    </dgm:pt>
    <dgm:pt modelId="{71C0659E-A714-45ED-8645-F9966ADADE55}" type="pres">
      <dgm:prSet presAssocID="{E76FE5A4-A3B0-4D81-9744-B8F7E53674B3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F61C95-2CEB-4B71-87C2-44AD6FB15FFF}" srcId="{1BEC159B-568E-4951-A20D-EF9E0316D22F}" destId="{890D3D27-6108-47BE-8A01-5B61DB320AFB}" srcOrd="1" destOrd="0" parTransId="{26F84EFB-6CCF-46E6-BB8E-B26759274EF5}" sibTransId="{5721C5E6-9837-4D79-8BE4-1077744825E6}"/>
    <dgm:cxn modelId="{5A1C1881-07DA-4E28-A3A9-1963FF7FA85C}" type="presOf" srcId="{1211335A-6038-4FA5-AFA0-8F44A2FE2D4A}" destId="{774A8E67-AAF7-46D0-8EDF-883ACC78F01C}" srcOrd="0" destOrd="0" presId="urn:microsoft.com/office/officeart/2005/8/layout/default"/>
    <dgm:cxn modelId="{64FE843C-E300-4EF4-B0AA-D35D20B77920}" type="presOf" srcId="{E76FE5A4-A3B0-4D81-9744-B8F7E53674B3}" destId="{71C0659E-A714-45ED-8645-F9966ADADE55}" srcOrd="0" destOrd="0" presId="urn:microsoft.com/office/officeart/2005/8/layout/default"/>
    <dgm:cxn modelId="{14F44CBA-F211-448D-B8AF-96CE93A53C82}" srcId="{1BEC159B-568E-4951-A20D-EF9E0316D22F}" destId="{E1BCCD4A-E207-44D9-B5F4-5184AEDCF041}" srcOrd="4" destOrd="0" parTransId="{1BB6D781-FA9D-4C86-9BAD-A8CBC94D6BDB}" sibTransId="{B064AE44-89CA-4352-8FA1-1DF68F289558}"/>
    <dgm:cxn modelId="{EA1A0503-4DD2-480E-B69E-F911EAA65944}" type="presOf" srcId="{890D3D27-6108-47BE-8A01-5B61DB320AFB}" destId="{2F188690-6BFD-4246-9F1B-6046A4E7531A}" srcOrd="0" destOrd="0" presId="urn:microsoft.com/office/officeart/2005/8/layout/default"/>
    <dgm:cxn modelId="{656100C8-346A-41C4-8DBF-EECEEB6C9BD9}" srcId="{1BEC159B-568E-4951-A20D-EF9E0316D22F}" destId="{416A669B-0B1C-4B48-B765-685C79FA2789}" srcOrd="5" destOrd="0" parTransId="{DFA14185-0617-4BA0-8A03-A16A415C6F30}" sibTransId="{A6174FA3-E88B-48B5-BECE-66EC1BA0A833}"/>
    <dgm:cxn modelId="{C3077547-8500-4FB4-8561-1DDF0C4DB86F}" type="presOf" srcId="{C5E531BC-6BFF-4FC7-B1A6-3142E6C21AC7}" destId="{841BC852-4005-4869-AFD0-F090829241AF}" srcOrd="0" destOrd="0" presId="urn:microsoft.com/office/officeart/2005/8/layout/default"/>
    <dgm:cxn modelId="{5F5C46B7-3534-46BF-99D2-3CA68EB87580}" type="presOf" srcId="{92CA9CB5-BBCB-4B4B-90EF-250460774781}" destId="{3B56D41E-BB54-42D3-A889-8875E19C8DA7}" srcOrd="0" destOrd="0" presId="urn:microsoft.com/office/officeart/2005/8/layout/default"/>
    <dgm:cxn modelId="{A2838B1E-94AC-4711-BD27-55137D9D2FB3}" srcId="{1BEC159B-568E-4951-A20D-EF9E0316D22F}" destId="{92CA9CB5-BBCB-4B4B-90EF-250460774781}" srcOrd="7" destOrd="0" parTransId="{94EB5063-39AF-4AA3-B579-3B896CC1BBCD}" sibTransId="{612E19EB-A928-4348-A5F0-63E5134C377D}"/>
    <dgm:cxn modelId="{A5B4A81C-DF63-464B-9746-2AD81F843736}" type="presOf" srcId="{5759F035-0BD8-4847-BED4-088C0548CD91}" destId="{CF475F97-FFB3-4148-B0A6-C8385F27E982}" srcOrd="0" destOrd="0" presId="urn:microsoft.com/office/officeart/2005/8/layout/default"/>
    <dgm:cxn modelId="{01DFFE69-2865-471E-B83D-353C78A2B62B}" srcId="{1BEC159B-568E-4951-A20D-EF9E0316D22F}" destId="{9D47EA48-EFCA-4EF3-B90D-8A459E82FD36}" srcOrd="3" destOrd="0" parTransId="{81ECD18F-8418-44BA-8407-A17227320CA0}" sibTransId="{4C9D9C07-2571-4710-821D-E9271A8D73F7}"/>
    <dgm:cxn modelId="{DF839E54-015C-4686-B81F-08E01F1BB066}" srcId="{1BEC159B-568E-4951-A20D-EF9E0316D22F}" destId="{5759F035-0BD8-4847-BED4-088C0548CD91}" srcOrd="0" destOrd="0" parTransId="{CF4616A0-3FD5-4744-9264-99CF355AEE25}" sibTransId="{02FE53C0-CF84-42F3-8156-5DA79A0DF684}"/>
    <dgm:cxn modelId="{A562F9CB-9219-411F-A1B8-4CDEC4C8BDF8}" srcId="{1BEC159B-568E-4951-A20D-EF9E0316D22F}" destId="{1211335A-6038-4FA5-AFA0-8F44A2FE2D4A}" srcOrd="8" destOrd="0" parTransId="{310EE01D-7737-457D-A731-F5402B63DBCE}" sibTransId="{3BFA1679-4658-4869-A82F-5AA869B05E53}"/>
    <dgm:cxn modelId="{89DF8D3E-6D8F-40DD-942E-BD3020845886}" type="presOf" srcId="{E1BCCD4A-E207-44D9-B5F4-5184AEDCF041}" destId="{9690582F-82A8-458A-9BED-334AA4186DA0}" srcOrd="0" destOrd="0" presId="urn:microsoft.com/office/officeart/2005/8/layout/default"/>
    <dgm:cxn modelId="{6CDEE750-53B0-422F-9318-4D2F6289111B}" srcId="{1BEC159B-568E-4951-A20D-EF9E0316D22F}" destId="{AF184D3C-DCAE-4C40-BC06-B2929F2B5615}" srcOrd="6" destOrd="0" parTransId="{8A1C1CE8-B58D-41FA-B7BE-196B7ED61795}" sibTransId="{8F17A0FF-E924-44F4-8631-C76BFA64F043}"/>
    <dgm:cxn modelId="{B2736A57-6AB7-4B9B-922D-CF4696B4A75A}" type="presOf" srcId="{AF184D3C-DCAE-4C40-BC06-B2929F2B5615}" destId="{A7D3D01C-9B56-471E-AB6A-B27B41A9ACF9}" srcOrd="0" destOrd="0" presId="urn:microsoft.com/office/officeart/2005/8/layout/default"/>
    <dgm:cxn modelId="{4CD2AC74-8E8F-42C6-B7CB-89FE964ABE77}" type="presOf" srcId="{416A669B-0B1C-4B48-B765-685C79FA2789}" destId="{D2B4416D-C455-454F-A6BB-09EF9B4A851D}" srcOrd="0" destOrd="0" presId="urn:microsoft.com/office/officeart/2005/8/layout/default"/>
    <dgm:cxn modelId="{1F00AC5B-A01D-4556-9EEA-337264D56A72}" srcId="{1BEC159B-568E-4951-A20D-EF9E0316D22F}" destId="{C5E531BC-6BFF-4FC7-B1A6-3142E6C21AC7}" srcOrd="9" destOrd="0" parTransId="{5613FC7E-4712-4776-AB24-19E142BA1DB1}" sibTransId="{8DF01982-D2E1-43CC-97AA-647138BB0AE0}"/>
    <dgm:cxn modelId="{C5712BD8-A095-428B-A153-A24520E30AB2}" type="presOf" srcId="{E1FD3AAB-6854-49F7-8596-0E91B839FF9D}" destId="{875AEB2D-6A06-4DD5-8980-9B7323089C24}" srcOrd="0" destOrd="0" presId="urn:microsoft.com/office/officeart/2005/8/layout/default"/>
    <dgm:cxn modelId="{EC7268E4-09A8-41E6-AC37-FC0945861947}" srcId="{1BEC159B-568E-4951-A20D-EF9E0316D22F}" destId="{E76FE5A4-A3B0-4D81-9744-B8F7E53674B3}" srcOrd="11" destOrd="0" parTransId="{0517BFD4-A38E-439E-B036-660CB360BF54}" sibTransId="{658FFB55-3D44-4721-9980-F4DBAE03A41A}"/>
    <dgm:cxn modelId="{D24E98CF-C1E3-46B2-9EF4-6F5C0D346885}" type="presOf" srcId="{153F0BD9-D86F-4749-8AF1-FA1EA44E9AC9}" destId="{A06BEA26-06F4-4021-9A5A-6C534CE6743B}" srcOrd="0" destOrd="0" presId="urn:microsoft.com/office/officeart/2005/8/layout/default"/>
    <dgm:cxn modelId="{2788CACE-CB17-4D7D-A3A6-6396FDF6EAC9}" type="presOf" srcId="{9D47EA48-EFCA-4EF3-B90D-8A459E82FD36}" destId="{5C6DCA87-10C4-43A4-8C6D-1A6D39D3BD76}" srcOrd="0" destOrd="0" presId="urn:microsoft.com/office/officeart/2005/8/layout/default"/>
    <dgm:cxn modelId="{83102F32-A462-49CB-8D9E-335359EC52C7}" srcId="{1BEC159B-568E-4951-A20D-EF9E0316D22F}" destId="{E1FD3AAB-6854-49F7-8596-0E91B839FF9D}" srcOrd="2" destOrd="0" parTransId="{DB48336F-AD1A-4F83-8E44-DE1A514BDE26}" sibTransId="{11CC83BD-6A56-40C4-8270-5616206E7B63}"/>
    <dgm:cxn modelId="{4379DAD6-69E9-48E8-A380-09B95315294C}" type="presOf" srcId="{1BEC159B-568E-4951-A20D-EF9E0316D22F}" destId="{0F4F510C-D22B-4C55-A7BD-5F3AB8844419}" srcOrd="0" destOrd="0" presId="urn:microsoft.com/office/officeart/2005/8/layout/default"/>
    <dgm:cxn modelId="{3DD98181-38C1-4D1C-8BB1-F30188BB0E1C}" srcId="{1BEC159B-568E-4951-A20D-EF9E0316D22F}" destId="{153F0BD9-D86F-4749-8AF1-FA1EA44E9AC9}" srcOrd="10" destOrd="0" parTransId="{B2D8AF6C-F0E0-4C7E-9D0B-97258F89C40F}" sibTransId="{C6706AA6-4B63-4DB0-AD3F-1627BC167384}"/>
    <dgm:cxn modelId="{F7DCEE45-42B7-4876-B110-786DE26C7E4D}" type="presParOf" srcId="{0F4F510C-D22B-4C55-A7BD-5F3AB8844419}" destId="{CF475F97-FFB3-4148-B0A6-C8385F27E982}" srcOrd="0" destOrd="0" presId="urn:microsoft.com/office/officeart/2005/8/layout/default"/>
    <dgm:cxn modelId="{3576420A-6DD8-4376-AB9E-03C033CFF12B}" type="presParOf" srcId="{0F4F510C-D22B-4C55-A7BD-5F3AB8844419}" destId="{EA88B2A5-1784-48F9-BF09-B7BDC9C5D6A5}" srcOrd="1" destOrd="0" presId="urn:microsoft.com/office/officeart/2005/8/layout/default"/>
    <dgm:cxn modelId="{C02D6D42-414A-41CF-9C5F-5DFD2412571A}" type="presParOf" srcId="{0F4F510C-D22B-4C55-A7BD-5F3AB8844419}" destId="{2F188690-6BFD-4246-9F1B-6046A4E7531A}" srcOrd="2" destOrd="0" presId="urn:microsoft.com/office/officeart/2005/8/layout/default"/>
    <dgm:cxn modelId="{CC4FFACC-577E-4314-A8B4-79BC46A6112D}" type="presParOf" srcId="{0F4F510C-D22B-4C55-A7BD-5F3AB8844419}" destId="{0D66F09C-33DC-427D-BE7F-C9CC083D37E3}" srcOrd="3" destOrd="0" presId="urn:microsoft.com/office/officeart/2005/8/layout/default"/>
    <dgm:cxn modelId="{B0E70E45-1A7D-4E75-88C9-984EDFFF380B}" type="presParOf" srcId="{0F4F510C-D22B-4C55-A7BD-5F3AB8844419}" destId="{875AEB2D-6A06-4DD5-8980-9B7323089C24}" srcOrd="4" destOrd="0" presId="urn:microsoft.com/office/officeart/2005/8/layout/default"/>
    <dgm:cxn modelId="{831F009A-9419-4F86-9E0E-A045124AD70B}" type="presParOf" srcId="{0F4F510C-D22B-4C55-A7BD-5F3AB8844419}" destId="{5EDCD98C-1AF5-4E57-8D14-0FC6E26C03F1}" srcOrd="5" destOrd="0" presId="urn:microsoft.com/office/officeart/2005/8/layout/default"/>
    <dgm:cxn modelId="{4D744131-20A1-45FA-8B6B-480102A45CB2}" type="presParOf" srcId="{0F4F510C-D22B-4C55-A7BD-5F3AB8844419}" destId="{5C6DCA87-10C4-43A4-8C6D-1A6D39D3BD76}" srcOrd="6" destOrd="0" presId="urn:microsoft.com/office/officeart/2005/8/layout/default"/>
    <dgm:cxn modelId="{78B15C8D-1F58-49C4-AFE2-5FEB2D6CD138}" type="presParOf" srcId="{0F4F510C-D22B-4C55-A7BD-5F3AB8844419}" destId="{2296E7EB-A9CD-4B49-BB28-AE64D1836AB9}" srcOrd="7" destOrd="0" presId="urn:microsoft.com/office/officeart/2005/8/layout/default"/>
    <dgm:cxn modelId="{930EEEFD-9C10-4FF0-9B43-015F749CBC07}" type="presParOf" srcId="{0F4F510C-D22B-4C55-A7BD-5F3AB8844419}" destId="{9690582F-82A8-458A-9BED-334AA4186DA0}" srcOrd="8" destOrd="0" presId="urn:microsoft.com/office/officeart/2005/8/layout/default"/>
    <dgm:cxn modelId="{14E7A4B7-E061-4133-AD4E-2F1AD3505EC1}" type="presParOf" srcId="{0F4F510C-D22B-4C55-A7BD-5F3AB8844419}" destId="{4E111F8E-6680-4498-B86D-FE5F9EEC4290}" srcOrd="9" destOrd="0" presId="urn:microsoft.com/office/officeart/2005/8/layout/default"/>
    <dgm:cxn modelId="{E52CAFEF-93B9-435E-9E6F-5464AE26E7AD}" type="presParOf" srcId="{0F4F510C-D22B-4C55-A7BD-5F3AB8844419}" destId="{D2B4416D-C455-454F-A6BB-09EF9B4A851D}" srcOrd="10" destOrd="0" presId="urn:microsoft.com/office/officeart/2005/8/layout/default"/>
    <dgm:cxn modelId="{45BBC14B-C3EC-4AC0-98D8-DEC8CB955407}" type="presParOf" srcId="{0F4F510C-D22B-4C55-A7BD-5F3AB8844419}" destId="{9860986C-E138-48E3-B276-9E2E31064873}" srcOrd="11" destOrd="0" presId="urn:microsoft.com/office/officeart/2005/8/layout/default"/>
    <dgm:cxn modelId="{80E190DB-C1F7-44E7-AF99-BE031555D0AD}" type="presParOf" srcId="{0F4F510C-D22B-4C55-A7BD-5F3AB8844419}" destId="{A7D3D01C-9B56-471E-AB6A-B27B41A9ACF9}" srcOrd="12" destOrd="0" presId="urn:microsoft.com/office/officeart/2005/8/layout/default"/>
    <dgm:cxn modelId="{DE740DEE-B216-432E-888A-37B2EE47F5E8}" type="presParOf" srcId="{0F4F510C-D22B-4C55-A7BD-5F3AB8844419}" destId="{340F3E8B-5877-4583-9420-4F94A2C2E345}" srcOrd="13" destOrd="0" presId="urn:microsoft.com/office/officeart/2005/8/layout/default"/>
    <dgm:cxn modelId="{881DD27B-17E5-4E37-B641-17702DBFC84E}" type="presParOf" srcId="{0F4F510C-D22B-4C55-A7BD-5F3AB8844419}" destId="{3B56D41E-BB54-42D3-A889-8875E19C8DA7}" srcOrd="14" destOrd="0" presId="urn:microsoft.com/office/officeart/2005/8/layout/default"/>
    <dgm:cxn modelId="{235D96A2-0AA6-445C-A5D5-D7BB5F2CE7A7}" type="presParOf" srcId="{0F4F510C-D22B-4C55-A7BD-5F3AB8844419}" destId="{E0648829-560A-4A00-963A-FBC9DC4CC78C}" srcOrd="15" destOrd="0" presId="urn:microsoft.com/office/officeart/2005/8/layout/default"/>
    <dgm:cxn modelId="{768855A8-74D3-4F31-A52A-E263C8F6C6C3}" type="presParOf" srcId="{0F4F510C-D22B-4C55-A7BD-5F3AB8844419}" destId="{774A8E67-AAF7-46D0-8EDF-883ACC78F01C}" srcOrd="16" destOrd="0" presId="urn:microsoft.com/office/officeart/2005/8/layout/default"/>
    <dgm:cxn modelId="{5B02B2F9-CA2B-4D03-8B64-54BF4F198088}" type="presParOf" srcId="{0F4F510C-D22B-4C55-A7BD-5F3AB8844419}" destId="{49114D06-B7D5-4989-9133-2DC167F94E9D}" srcOrd="17" destOrd="0" presId="urn:microsoft.com/office/officeart/2005/8/layout/default"/>
    <dgm:cxn modelId="{3F3E5979-BB07-4B2A-9393-D26CD02D5381}" type="presParOf" srcId="{0F4F510C-D22B-4C55-A7BD-5F3AB8844419}" destId="{841BC852-4005-4869-AFD0-F090829241AF}" srcOrd="18" destOrd="0" presId="urn:microsoft.com/office/officeart/2005/8/layout/default"/>
    <dgm:cxn modelId="{5843DE8C-3CD0-4D04-BB7D-F701A1F58B65}" type="presParOf" srcId="{0F4F510C-D22B-4C55-A7BD-5F3AB8844419}" destId="{FC8917A5-7E7E-4004-8C1F-4153E16F36F4}" srcOrd="19" destOrd="0" presId="urn:microsoft.com/office/officeart/2005/8/layout/default"/>
    <dgm:cxn modelId="{0C21B89D-3C1A-487C-8768-6C188837074C}" type="presParOf" srcId="{0F4F510C-D22B-4C55-A7BD-5F3AB8844419}" destId="{A06BEA26-06F4-4021-9A5A-6C534CE6743B}" srcOrd="20" destOrd="0" presId="urn:microsoft.com/office/officeart/2005/8/layout/default"/>
    <dgm:cxn modelId="{98476E9E-4C38-41AD-BBD5-7EAFAD3AF777}" type="presParOf" srcId="{0F4F510C-D22B-4C55-A7BD-5F3AB8844419}" destId="{026BB10B-0BDF-49C0-A5A5-0E9315B0C207}" srcOrd="21" destOrd="0" presId="urn:microsoft.com/office/officeart/2005/8/layout/default"/>
    <dgm:cxn modelId="{2B1DD2EF-7334-48FE-A4DE-284FC37B9F2C}" type="presParOf" srcId="{0F4F510C-D22B-4C55-A7BD-5F3AB8844419}" destId="{71C0659E-A714-45ED-8645-F9966ADADE55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445AE-0888-45FB-A464-A6F674B9CA9C}">
      <dsp:nvSpPr>
        <dsp:cNvPr id="0" name=""/>
        <dsp:cNvSpPr/>
      </dsp:nvSpPr>
      <dsp:spPr>
        <a:xfrm rot="10800000">
          <a:off x="1635603" y="1715"/>
          <a:ext cx="5678423" cy="8212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1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Медиа эксперты, </a:t>
          </a:r>
        </a:p>
      </dsp:txBody>
      <dsp:txXfrm rot="10800000">
        <a:off x="1840926" y="1715"/>
        <a:ext cx="5473100" cy="821293"/>
      </dsp:txXfrm>
    </dsp:sp>
    <dsp:sp modelId="{AC63DD6E-AA2B-4080-9AB7-5850521AB7EB}">
      <dsp:nvSpPr>
        <dsp:cNvPr id="0" name=""/>
        <dsp:cNvSpPr/>
      </dsp:nvSpPr>
      <dsp:spPr>
        <a:xfrm>
          <a:off x="1224956" y="1715"/>
          <a:ext cx="821293" cy="82129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05378-9034-4219-A43F-F092DE82D62C}">
      <dsp:nvSpPr>
        <dsp:cNvPr id="0" name=""/>
        <dsp:cNvSpPr/>
      </dsp:nvSpPr>
      <dsp:spPr>
        <a:xfrm rot="10800000">
          <a:off x="1635603" y="1068170"/>
          <a:ext cx="5678423" cy="8212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1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Журналисты, редакторы СМИ,</a:t>
          </a:r>
        </a:p>
      </dsp:txBody>
      <dsp:txXfrm rot="10800000">
        <a:off x="1840926" y="1068170"/>
        <a:ext cx="5473100" cy="821293"/>
      </dsp:txXfrm>
    </dsp:sp>
    <dsp:sp modelId="{812B0E4E-6D54-4093-8167-735230D1A738}">
      <dsp:nvSpPr>
        <dsp:cNvPr id="0" name=""/>
        <dsp:cNvSpPr/>
      </dsp:nvSpPr>
      <dsp:spPr>
        <a:xfrm>
          <a:off x="1224956" y="1068170"/>
          <a:ext cx="821293" cy="82129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56EB1-132B-4896-9E1B-A7A4B0D7C6C5}">
      <dsp:nvSpPr>
        <dsp:cNvPr id="0" name=""/>
        <dsp:cNvSpPr/>
      </dsp:nvSpPr>
      <dsp:spPr>
        <a:xfrm rot="10800000">
          <a:off x="1635603" y="2134626"/>
          <a:ext cx="5678423" cy="8212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1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Преподаватели, исследователи в сфере медиа, гендера, прав человека, инклюзии</a:t>
          </a:r>
        </a:p>
      </dsp:txBody>
      <dsp:txXfrm rot="10800000">
        <a:off x="1840926" y="2134626"/>
        <a:ext cx="5473100" cy="821293"/>
      </dsp:txXfrm>
    </dsp:sp>
    <dsp:sp modelId="{BF727707-9BD2-4465-83C7-83BA91241EE6}">
      <dsp:nvSpPr>
        <dsp:cNvPr id="0" name=""/>
        <dsp:cNvSpPr/>
      </dsp:nvSpPr>
      <dsp:spPr>
        <a:xfrm>
          <a:off x="1224956" y="2134626"/>
          <a:ext cx="821293" cy="82129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D8353-9A67-4E0B-9947-7D234D5953B0}">
      <dsp:nvSpPr>
        <dsp:cNvPr id="0" name=""/>
        <dsp:cNvSpPr/>
      </dsp:nvSpPr>
      <dsp:spPr>
        <a:xfrm rot="10800000">
          <a:off x="1635603" y="3201081"/>
          <a:ext cx="5678423" cy="8212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1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Эксперты по вопросам прав человека, гендера, инклюзии</a:t>
          </a:r>
        </a:p>
      </dsp:txBody>
      <dsp:txXfrm rot="10800000">
        <a:off x="1840926" y="3201081"/>
        <a:ext cx="5473100" cy="821293"/>
      </dsp:txXfrm>
    </dsp:sp>
    <dsp:sp modelId="{C3F66509-FA53-4527-86C4-6426CD829C8C}">
      <dsp:nvSpPr>
        <dsp:cNvPr id="0" name=""/>
        <dsp:cNvSpPr/>
      </dsp:nvSpPr>
      <dsp:spPr>
        <a:xfrm>
          <a:off x="1224956" y="3201081"/>
          <a:ext cx="821293" cy="82129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FC3DD-391D-454D-BD53-CE128532791A}">
      <dsp:nvSpPr>
        <dsp:cNvPr id="0" name=""/>
        <dsp:cNvSpPr/>
      </dsp:nvSpPr>
      <dsp:spPr>
        <a:xfrm rot="10800000">
          <a:off x="1635603" y="4267537"/>
          <a:ext cx="5678423" cy="8212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16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Молодежь, студенты, активисты могут в процессе обучения использовать данный цифровой инструментарий </a:t>
          </a:r>
        </a:p>
      </dsp:txBody>
      <dsp:txXfrm rot="10800000">
        <a:off x="1840926" y="4267537"/>
        <a:ext cx="5473100" cy="821293"/>
      </dsp:txXfrm>
    </dsp:sp>
    <dsp:sp modelId="{F2B2C74F-2834-4B20-8CEB-2A668E72CCD2}">
      <dsp:nvSpPr>
        <dsp:cNvPr id="0" name=""/>
        <dsp:cNvSpPr/>
      </dsp:nvSpPr>
      <dsp:spPr>
        <a:xfrm>
          <a:off x="1224956" y="4267537"/>
          <a:ext cx="821293" cy="821293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75F97-FFB3-4148-B0A6-C8385F27E982}">
      <dsp:nvSpPr>
        <dsp:cNvPr id="0" name=""/>
        <dsp:cNvSpPr/>
      </dsp:nvSpPr>
      <dsp:spPr>
        <a:xfrm>
          <a:off x="877521" y="788"/>
          <a:ext cx="1855716" cy="11134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24.</a:t>
          </a:r>
          <a:r>
            <a:rPr lang="en-US" sz="2300" kern="1200"/>
            <a:t>kg</a:t>
          </a:r>
          <a:endParaRPr lang="ru-RU" sz="2300" kern="1200"/>
        </a:p>
      </dsp:txBody>
      <dsp:txXfrm>
        <a:off x="877521" y="788"/>
        <a:ext cx="1855716" cy="1113429"/>
      </dsp:txXfrm>
    </dsp:sp>
    <dsp:sp modelId="{2F188690-6BFD-4246-9F1B-6046A4E7531A}">
      <dsp:nvSpPr>
        <dsp:cNvPr id="0" name=""/>
        <dsp:cNvSpPr/>
      </dsp:nvSpPr>
      <dsp:spPr>
        <a:xfrm>
          <a:off x="2918809" y="788"/>
          <a:ext cx="1855716" cy="1113429"/>
        </a:xfrm>
        <a:prstGeom prst="rect">
          <a:avLst/>
        </a:prstGeom>
        <a:solidFill>
          <a:schemeClr val="accent5">
            <a:hueOff val="-614413"/>
            <a:satOff val="-1584"/>
            <a:lumOff val="-10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300" kern="1200"/>
            <a:t>АКИ</a:t>
          </a:r>
          <a:r>
            <a:rPr lang="en-US" sz="2300" kern="1200"/>
            <a:t>press</a:t>
          </a:r>
          <a:endParaRPr lang="ru-RU" sz="2300" kern="1200"/>
        </a:p>
      </dsp:txBody>
      <dsp:txXfrm>
        <a:off x="2918809" y="788"/>
        <a:ext cx="1855716" cy="1113429"/>
      </dsp:txXfrm>
    </dsp:sp>
    <dsp:sp modelId="{875AEB2D-6A06-4DD5-8980-9B7323089C24}">
      <dsp:nvSpPr>
        <dsp:cNvPr id="0" name=""/>
        <dsp:cNvSpPr/>
      </dsp:nvSpPr>
      <dsp:spPr>
        <a:xfrm>
          <a:off x="4960097" y="788"/>
          <a:ext cx="1855716" cy="1113429"/>
        </a:xfrm>
        <a:prstGeom prst="rect">
          <a:avLst/>
        </a:prstGeom>
        <a:solidFill>
          <a:schemeClr val="accent5">
            <a:hueOff val="-1228826"/>
            <a:satOff val="-3167"/>
            <a:lumOff val="-21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Super.kg</a:t>
          </a:r>
          <a:endParaRPr lang="ru-RU" sz="2300" kern="1200"/>
        </a:p>
      </dsp:txBody>
      <dsp:txXfrm>
        <a:off x="4960097" y="788"/>
        <a:ext cx="1855716" cy="1113429"/>
      </dsp:txXfrm>
    </dsp:sp>
    <dsp:sp modelId="{5C6DCA87-10C4-43A4-8C6D-1A6D39D3BD76}">
      <dsp:nvSpPr>
        <dsp:cNvPr id="0" name=""/>
        <dsp:cNvSpPr/>
      </dsp:nvSpPr>
      <dsp:spPr>
        <a:xfrm>
          <a:off x="877521" y="1299790"/>
          <a:ext cx="1855716" cy="1113429"/>
        </a:xfrm>
        <a:prstGeom prst="rect">
          <a:avLst/>
        </a:prstGeom>
        <a:solidFill>
          <a:schemeClr val="accent5">
            <a:hueOff val="-1843239"/>
            <a:satOff val="-4751"/>
            <a:lumOff val="-320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Kloop.kg</a:t>
          </a:r>
          <a:endParaRPr lang="ru-RU" sz="2300" kern="1200"/>
        </a:p>
      </dsp:txBody>
      <dsp:txXfrm>
        <a:off x="877521" y="1299790"/>
        <a:ext cx="1855716" cy="1113429"/>
      </dsp:txXfrm>
    </dsp:sp>
    <dsp:sp modelId="{9690582F-82A8-458A-9BED-334AA4186DA0}">
      <dsp:nvSpPr>
        <dsp:cNvPr id="0" name=""/>
        <dsp:cNvSpPr/>
      </dsp:nvSpPr>
      <dsp:spPr>
        <a:xfrm>
          <a:off x="2918809" y="1299790"/>
          <a:ext cx="1855716" cy="1113429"/>
        </a:xfrm>
        <a:prstGeom prst="rect">
          <a:avLst/>
        </a:prstGeom>
        <a:solidFill>
          <a:schemeClr val="accent5">
            <a:hueOff val="-2457652"/>
            <a:satOff val="-6334"/>
            <a:lumOff val="-42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Азаттык</a:t>
          </a:r>
        </a:p>
      </dsp:txBody>
      <dsp:txXfrm>
        <a:off x="2918809" y="1299790"/>
        <a:ext cx="1855716" cy="1113429"/>
      </dsp:txXfrm>
    </dsp:sp>
    <dsp:sp modelId="{D2B4416D-C455-454F-A6BB-09EF9B4A851D}">
      <dsp:nvSpPr>
        <dsp:cNvPr id="0" name=""/>
        <dsp:cNvSpPr/>
      </dsp:nvSpPr>
      <dsp:spPr>
        <a:xfrm>
          <a:off x="4960097" y="1299790"/>
          <a:ext cx="1855716" cy="1113429"/>
        </a:xfrm>
        <a:prstGeom prst="rect">
          <a:avLst/>
        </a:prstGeom>
        <a:solidFill>
          <a:schemeClr val="accent5">
            <a:hueOff val="-3072065"/>
            <a:satOff val="-7918"/>
            <a:lumOff val="-534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Kaktus_media</a:t>
          </a:r>
          <a:endParaRPr lang="ru-RU" sz="2300" kern="1200"/>
        </a:p>
      </dsp:txBody>
      <dsp:txXfrm>
        <a:off x="4960097" y="1299790"/>
        <a:ext cx="1855716" cy="1113429"/>
      </dsp:txXfrm>
    </dsp:sp>
    <dsp:sp modelId="{A7D3D01C-9B56-471E-AB6A-B27B41A9ACF9}">
      <dsp:nvSpPr>
        <dsp:cNvPr id="0" name=""/>
        <dsp:cNvSpPr/>
      </dsp:nvSpPr>
      <dsp:spPr>
        <a:xfrm>
          <a:off x="877521" y="2598791"/>
          <a:ext cx="1855716" cy="1113429"/>
        </a:xfrm>
        <a:prstGeom prst="rect">
          <a:avLst/>
        </a:prstGeom>
        <a:solidFill>
          <a:schemeClr val="accent5">
            <a:hueOff val="-3686478"/>
            <a:satOff val="-9501"/>
            <a:lumOff val="-64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Sputnik</a:t>
          </a:r>
          <a:endParaRPr lang="ru-RU" sz="2300" kern="1200"/>
        </a:p>
      </dsp:txBody>
      <dsp:txXfrm>
        <a:off x="877521" y="2598791"/>
        <a:ext cx="1855716" cy="1113429"/>
      </dsp:txXfrm>
    </dsp:sp>
    <dsp:sp modelId="{3B56D41E-BB54-42D3-A889-8875E19C8DA7}">
      <dsp:nvSpPr>
        <dsp:cNvPr id="0" name=""/>
        <dsp:cNvSpPr/>
      </dsp:nvSpPr>
      <dsp:spPr>
        <a:xfrm>
          <a:off x="2918809" y="2598791"/>
          <a:ext cx="1855716" cy="1113429"/>
        </a:xfrm>
        <a:prstGeom prst="rect">
          <a:avLst/>
        </a:prstGeom>
        <a:solidFill>
          <a:schemeClr val="accent5">
            <a:hueOff val="-4300891"/>
            <a:satOff val="-11085"/>
            <a:lumOff val="-748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300" kern="1200"/>
            <a:t>Вечерний Бишкек</a:t>
          </a:r>
          <a:endParaRPr lang="ru-RU" sz="2300" kern="1200"/>
        </a:p>
      </dsp:txBody>
      <dsp:txXfrm>
        <a:off x="2918809" y="2598791"/>
        <a:ext cx="1855716" cy="1113429"/>
      </dsp:txXfrm>
    </dsp:sp>
    <dsp:sp modelId="{774A8E67-AAF7-46D0-8EDF-883ACC78F01C}">
      <dsp:nvSpPr>
        <dsp:cNvPr id="0" name=""/>
        <dsp:cNvSpPr/>
      </dsp:nvSpPr>
      <dsp:spPr>
        <a:xfrm>
          <a:off x="4960097" y="2598791"/>
          <a:ext cx="1855716" cy="1113429"/>
        </a:xfrm>
        <a:prstGeom prst="rect">
          <a:avLst/>
        </a:prstGeom>
        <a:solidFill>
          <a:schemeClr val="accent5">
            <a:hueOff val="-4915304"/>
            <a:satOff val="-12668"/>
            <a:lumOff val="-85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Кабар</a:t>
          </a:r>
        </a:p>
      </dsp:txBody>
      <dsp:txXfrm>
        <a:off x="4960097" y="2598791"/>
        <a:ext cx="1855716" cy="1113429"/>
      </dsp:txXfrm>
    </dsp:sp>
    <dsp:sp modelId="{841BC852-4005-4869-AFD0-F090829241AF}">
      <dsp:nvSpPr>
        <dsp:cNvPr id="0" name=""/>
        <dsp:cNvSpPr/>
      </dsp:nvSpPr>
      <dsp:spPr>
        <a:xfrm>
          <a:off x="877521" y="3897793"/>
          <a:ext cx="1855716" cy="1113429"/>
        </a:xfrm>
        <a:prstGeom prst="rect">
          <a:avLst/>
        </a:prstGeom>
        <a:solidFill>
          <a:schemeClr val="accent5">
            <a:hueOff val="-5529717"/>
            <a:satOff val="-14252"/>
            <a:lumOff val="-96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Turmush.kg</a:t>
          </a:r>
          <a:endParaRPr lang="ru-RU" sz="2300" kern="1200"/>
        </a:p>
      </dsp:txBody>
      <dsp:txXfrm>
        <a:off x="877521" y="3897793"/>
        <a:ext cx="1855716" cy="1113429"/>
      </dsp:txXfrm>
    </dsp:sp>
    <dsp:sp modelId="{A06BEA26-06F4-4021-9A5A-6C534CE6743B}">
      <dsp:nvSpPr>
        <dsp:cNvPr id="0" name=""/>
        <dsp:cNvSpPr/>
      </dsp:nvSpPr>
      <dsp:spPr>
        <a:xfrm>
          <a:off x="2918809" y="3897793"/>
          <a:ext cx="1855716" cy="1113429"/>
        </a:xfrm>
        <a:prstGeom prst="rect">
          <a:avLst/>
        </a:prstGeom>
        <a:solidFill>
          <a:schemeClr val="accent5">
            <a:hueOff val="-6144130"/>
            <a:satOff val="-15835"/>
            <a:lumOff val="-1069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Kenesh.kg</a:t>
          </a:r>
          <a:endParaRPr lang="ru-RU" sz="2300" kern="1200"/>
        </a:p>
      </dsp:txBody>
      <dsp:txXfrm>
        <a:off x="2918809" y="3897793"/>
        <a:ext cx="1855716" cy="1113429"/>
      </dsp:txXfrm>
    </dsp:sp>
    <dsp:sp modelId="{71C0659E-A714-45ED-8645-F9966ADADE55}">
      <dsp:nvSpPr>
        <dsp:cNvPr id="0" name=""/>
        <dsp:cNvSpPr/>
      </dsp:nvSpPr>
      <dsp:spPr>
        <a:xfrm>
          <a:off x="4960097" y="3897793"/>
          <a:ext cx="1855716" cy="111342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Gov.kg</a:t>
          </a:r>
          <a:endParaRPr lang="ru-RU" sz="2300" kern="1200"/>
        </a:p>
      </dsp:txBody>
      <dsp:txXfrm>
        <a:off x="4960097" y="3897793"/>
        <a:ext cx="1855716" cy="1113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G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F613E-F5D9-3E47-92D3-DCC69CAC1CC2}" type="datetimeFigureOut">
              <a:rPr lang="ru-KG" smtClean="0"/>
              <a:t>04/02/2025</a:t>
            </a:fld>
            <a:endParaRPr lang="ru-KG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G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G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F3273-AD61-5B47-B886-E3334A025387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95873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0de385f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20de385f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5656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F3273-AD61-5B47-B886-E3334A025387}" type="slidenum">
              <a:rPr lang="ru-KG" smtClean="0"/>
              <a:t>6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2310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6138863" y="1770063"/>
            <a:ext cx="5443537" cy="19589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725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B20E8-BC95-EB45-88E0-BA8A83AC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36" y="457200"/>
            <a:ext cx="3594389" cy="1600200"/>
          </a:xfrm>
        </p:spPr>
        <p:txBody>
          <a:bodyPr anchor="b"/>
          <a:lstStyle>
            <a:lvl1pPr>
              <a:defRPr sz="3200"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D8ACC-F775-3F40-9BAD-CD053A484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2601D-977A-104F-BDED-FC8C9980B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7636" y="2057400"/>
            <a:ext cx="359438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12027-D746-094F-B70C-8954C967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1CE4E-E8A6-9044-A28A-B68DB93EB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E3E-A7A1-264E-A18D-63445936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983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E808-942F-5640-B310-EF761D9A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72D7A1-1F63-2C4A-B0FC-690D264BC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CDECD-C6A1-6642-99E6-60049E15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D121E-CB87-F24D-8F2F-5B9EA50B3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76B63-60B5-C440-9411-7DBCBC26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3141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547ECD-0C10-3947-9ADE-44AD5331D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345857" cy="5811838"/>
          </a:xfrm>
        </p:spPr>
        <p:txBody>
          <a:bodyPr vert="eaVert"/>
          <a:lstStyle>
            <a:lvl1pPr>
              <a:defRPr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9DFCE-A6F6-2F47-8F4C-26027A475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05344" y="365125"/>
            <a:ext cx="7367155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01808-5919-C547-9196-153126E2F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207C8-3653-7A4C-938F-05D8D1E4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5815F-4B21-A048-BDA0-D8931A7D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6698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3697281D-15A7-42DC-9954-188B0DEEA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263" y="169863"/>
            <a:ext cx="5172075" cy="12382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sz="1800" dirty="0">
                <a:latin typeface="+mn-lt"/>
              </a:rPr>
              <a:t>шрифт</a:t>
            </a:r>
            <a:endParaRPr lang="ru-RU" dirty="0">
              <a:latin typeface="+mn-lt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B079968-995F-4250-8C97-7E2F6F4C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125" y="5432425"/>
            <a:ext cx="10971213" cy="8461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843C0C"/>
                </a:solidFill>
                <a:latin typeface="Arial Narrow" panose="020B0606020202030204" pitchFamily="34" charset="0"/>
              </a:defRPr>
            </a:lvl1pPr>
            <a:lvl2pPr algn="ctr">
              <a:defRPr>
                <a:solidFill>
                  <a:srgbClr val="843C0C"/>
                </a:solidFill>
                <a:latin typeface="Arial Narrow" panose="020B0606020202030204" pitchFamily="34" charset="0"/>
              </a:defRPr>
            </a:lvl2pPr>
            <a:lvl3pPr algn="ctr">
              <a:defRPr>
                <a:solidFill>
                  <a:srgbClr val="843C0C"/>
                </a:solidFill>
                <a:latin typeface="Arial Narrow" panose="020B0606020202030204" pitchFamily="34" charset="0"/>
              </a:defRPr>
            </a:lvl3pPr>
            <a:lvl4pPr algn="ctr">
              <a:defRPr>
                <a:solidFill>
                  <a:srgbClr val="843C0C"/>
                </a:solidFill>
                <a:latin typeface="Arial Narrow" panose="020B0606020202030204" pitchFamily="34" charset="0"/>
              </a:defRPr>
            </a:lvl4pPr>
            <a:lvl5pPr algn="ctr">
              <a:defRPr>
                <a:solidFill>
                  <a:srgbClr val="843C0C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sz="2400" dirty="0"/>
              <a:t>Нижний колонтитул</a:t>
            </a:r>
            <a:endParaRPr lang="ru-RU" dirty="0"/>
          </a:p>
        </p:txBody>
      </p:sp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F984FD03-3DBC-4C40-849A-BA0E6C43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4" y="1870075"/>
            <a:ext cx="10971213" cy="1325563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rgbClr val="008138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83218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711825" y="462499"/>
            <a:ext cx="5284788" cy="1187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438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A8F1-BB37-2249-AF67-9EE3C0D6E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C161D-1CE1-5D46-900A-00B202E31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357B1-DC45-D742-805A-A1A08BD4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32AB8-1D55-8A44-8CEB-B22E79DF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862EA-DAB3-6043-90E4-2F6B0E2B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571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2484-EE3B-5244-9610-2F5912940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E421-AFE4-664B-8C4C-81AA3DE00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BEFA-422D-3243-BE5B-F2DCEFD0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D68D0-5AFD-E941-BA25-92B8296F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586AA-19BE-D049-A083-886FB2EE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375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F18F-D2FF-7F4F-80AA-72A8F937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82" y="1709738"/>
            <a:ext cx="10183668" cy="2852737"/>
          </a:xfrm>
        </p:spPr>
        <p:txBody>
          <a:bodyPr anchor="b"/>
          <a:lstStyle>
            <a:lvl1pPr>
              <a:defRPr sz="6000"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BB5AE-D869-A543-B738-1CB2FE849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3780" y="4589463"/>
            <a:ext cx="101836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0ED58-0697-2848-AB2E-199E1E169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ABF9C-16A9-6B42-ADF5-C377DCED2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8E62E-B559-934A-AAE8-2E5A6FB48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413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D455-7B8F-9145-BB1F-74C0D0EE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5D08D-E178-5846-9160-AAC04A5B7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9178" y="1825625"/>
            <a:ext cx="4656822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BE370-5A47-374E-BDA1-431118126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6" y="1825625"/>
            <a:ext cx="5091544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939A3-B741-CB44-A0A5-2FD046A6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2087A-A6C1-BC43-B858-0893836DD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DCF8E-F9FE-9945-8395-E07ECB33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661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0760-D3E2-2F4B-A288-4B18F44C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583" y="365125"/>
            <a:ext cx="8688672" cy="1325563"/>
          </a:xfrm>
        </p:spPr>
        <p:txBody>
          <a:bodyPr/>
          <a:lstStyle>
            <a:lvl1pPr>
              <a:defRPr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5F53C-B0E5-764E-A157-3450AE47E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8206" y="1681163"/>
            <a:ext cx="494779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4B7D2-5E67-F045-96FB-85CC43FC4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8206" y="2505075"/>
            <a:ext cx="4947794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A377DA-C1D9-7A46-8E53-182919F7F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624" y="1681163"/>
            <a:ext cx="50847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08F8BF-FC8D-9D4A-814C-1B3A48172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624" y="2505075"/>
            <a:ext cx="5084764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5667C-FCA2-9B4B-9351-E0DC773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E2ECB-22C3-3D40-8102-5700970E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22509-2C31-8C46-A230-211901F8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732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1E9E2-441F-3943-B2B7-DEC0F469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C0DBF-4F98-4F42-A155-851F7716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F3F51-971E-7941-881E-85AAFF90A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796AD-2D60-EE4B-944F-563F9A36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731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C84CE-8F1D-694F-A22A-E56ADAE37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B1821-6207-3A48-9669-29D9FBCD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F2DDA-4420-B943-A9A7-692A3A91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987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5428-210E-4449-8038-EB5EDF0DE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36" y="457200"/>
            <a:ext cx="3594389" cy="1600200"/>
          </a:xfrm>
        </p:spPr>
        <p:txBody>
          <a:bodyPr anchor="b"/>
          <a:lstStyle>
            <a:lvl1pPr>
              <a:defRPr sz="3200" b="1">
                <a:solidFill>
                  <a:srgbClr val="184DA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BFE2C-C3D1-6746-8150-BE3D7ECA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D62D3-7B2B-4044-966B-CDB0EA7C0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7636" y="2057400"/>
            <a:ext cx="359438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A61F1-9758-EA45-B36A-E8B23B7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5C6B8-0D9A-384F-A764-50D8E4DF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EBD14B-0A6E-1342-A006-42298B18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719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95E59823-7C3F-7F49-BC9F-81C67F0B3721}"/>
              </a:ext>
            </a:extLst>
          </p:cNvPr>
          <p:cNvSpPr txBox="1"/>
          <p:nvPr userDrawn="1"/>
        </p:nvSpPr>
        <p:spPr>
          <a:xfrm>
            <a:off x="3325824" y="5856203"/>
            <a:ext cx="1773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40"/>
              </a:lnSpc>
            </a:pPr>
            <a:r>
              <a:rPr lang="ru-RU" sz="110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финансируется</a:t>
            </a:r>
          </a:p>
          <a:p>
            <a:pPr>
              <a:lnSpc>
                <a:spcPts val="1440"/>
              </a:lnSpc>
            </a:pPr>
            <a:r>
              <a:rPr lang="ru-RU" sz="110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Европейским Союзом</a:t>
            </a:r>
            <a:endParaRPr lang="x-none" sz="1100" dirty="0">
              <a:solidFill>
                <a:srgbClr val="0B4D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7" y="5767353"/>
            <a:ext cx="942334" cy="629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E59823-7C3F-7F49-BC9F-81C67F0B3721}"/>
              </a:ext>
            </a:extLst>
          </p:cNvPr>
          <p:cNvSpPr txBox="1"/>
          <p:nvPr userDrawn="1"/>
        </p:nvSpPr>
        <p:spPr>
          <a:xfrm>
            <a:off x="2226699" y="3905278"/>
            <a:ext cx="9168799" cy="116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kern="1700" spc="0" baseline="0" dirty="0" err="1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Кыргызстанда</a:t>
            </a:r>
            <a:r>
              <a:rPr lang="ru-RU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kern="1700" spc="0" baseline="0" dirty="0" err="1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адилеттүү</a:t>
            </a:r>
            <a:r>
              <a:rPr lang="ru-RU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kern="1700" spc="0" baseline="0" dirty="0" err="1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жана</a:t>
            </a:r>
            <a:r>
              <a:rPr lang="ru-RU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ru-RU" sz="1600" b="1" kern="1700" spc="0" baseline="0" dirty="0" err="1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инклюзивдүү</a:t>
            </a:r>
            <a:r>
              <a:rPr lang="ru-RU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kern="1700" spc="0" baseline="0" dirty="0" err="1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коомдун</a:t>
            </a:r>
            <a:r>
              <a:rPr lang="ru-RU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kern="1700" spc="0" baseline="0" dirty="0" err="1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өнүгүшүнө</a:t>
            </a:r>
            <a:r>
              <a:rPr lang="ru-RU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kern="1700" spc="0" baseline="0" dirty="0" err="1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көмөк</a:t>
            </a:r>
            <a:r>
              <a:rPr lang="ru-RU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kern="1700" spc="0" baseline="0" dirty="0" err="1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көрсөтүү</a:t>
            </a:r>
            <a:endParaRPr lang="ru-RU" sz="1600" b="1" kern="1700" spc="0" baseline="0" dirty="0">
              <a:solidFill>
                <a:srgbClr val="0B4D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Содействие развитию справедливого и инклюзивного общества в Кыргызстане</a:t>
            </a:r>
          </a:p>
          <a:p>
            <a:pPr>
              <a:lnSpc>
                <a:spcPct val="150000"/>
              </a:lnSpc>
            </a:pPr>
            <a:r>
              <a:rPr lang="en-US" sz="1600" b="1" kern="1700" spc="0" baseline="0" dirty="0">
                <a:solidFill>
                  <a:srgbClr val="0B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promote fair and inclusive society in Kyrgyzstan</a:t>
            </a:r>
            <a:endParaRPr lang="x-none" sz="1600" b="1" kern="1700" spc="0" baseline="0" dirty="0">
              <a:solidFill>
                <a:srgbClr val="0B4D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6566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22" y="256075"/>
            <a:ext cx="4198795" cy="33896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9542" y="274638"/>
            <a:ext cx="54428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39542" y="1600200"/>
            <a:ext cx="5442858" cy="2176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>
          <a:xfrm>
            <a:off x="6150120" y="5856203"/>
            <a:ext cx="5432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8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84DA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104250-3B26-304A-A97F-5A64757DC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28" y="365125"/>
            <a:ext cx="90056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59EE6-1D45-7446-A1C7-D8A77EC99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6072" y="1825625"/>
            <a:ext cx="10217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73885-E82B-DA4F-BBCE-06EBB7A1C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AE678-F74A-9E4E-A5BA-91BE7CCF6392}" type="datetimeFigureOut">
              <a:rPr lang="x-none" smtClean="0"/>
              <a:t>02.04.2025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D0E0-D064-584F-85BE-44FBFB852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1425C-971E-D64D-95ED-40274DBEB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FD257-AD33-7F41-B664-A102FB42FF89}" type="slidenum">
              <a:rPr lang="x-none" smtClean="0"/>
              <a:t>‹#›</a:t>
            </a:fld>
            <a:endParaRPr lang="x-none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7427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379" y="222658"/>
            <a:ext cx="1849375" cy="14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1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8355A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935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938" y="0"/>
            <a:ext cx="3890062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35A3F2-30AE-2B48-B06B-203F74AAC7E8}"/>
              </a:ext>
            </a:extLst>
          </p:cNvPr>
          <p:cNvSpPr txBox="1"/>
          <p:nvPr userDrawn="1"/>
        </p:nvSpPr>
        <p:spPr>
          <a:xfrm>
            <a:off x="3264016" y="5251897"/>
            <a:ext cx="20578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ru-RU" sz="1100" dirty="0">
                <a:solidFill>
                  <a:srgbClr val="0B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финансируется</a:t>
            </a:r>
          </a:p>
          <a:p>
            <a:pPr algn="ctr">
              <a:lnSpc>
                <a:spcPts val="1440"/>
              </a:lnSpc>
            </a:pPr>
            <a:r>
              <a:rPr lang="ru-RU" sz="1100" dirty="0">
                <a:solidFill>
                  <a:srgbClr val="0B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Европейским Союзом</a:t>
            </a:r>
            <a:endParaRPr lang="x-none" sz="1100" dirty="0">
              <a:solidFill>
                <a:srgbClr val="0B4D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93C0BD-2EDA-CB41-B93B-45A603CB1003}"/>
              </a:ext>
            </a:extLst>
          </p:cNvPr>
          <p:cNvSpPr txBox="1"/>
          <p:nvPr userDrawn="1"/>
        </p:nvSpPr>
        <p:spPr>
          <a:xfrm>
            <a:off x="2861957" y="5905333"/>
            <a:ext cx="7196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kern="1200" dirty="0">
                <a:solidFill>
                  <a:srgbClr val="184DA2"/>
                </a:solidFill>
                <a:effectLst/>
                <a:latin typeface="Arial"/>
                <a:ea typeface="+mn-ea"/>
                <a:cs typeface="Arial"/>
              </a:rPr>
              <a:t>Данная публикация опубликована при финансовой поддержке Европейского Союза.</a:t>
            </a:r>
          </a:p>
          <a:p>
            <a:pPr algn="ctr"/>
            <a:r>
              <a:rPr lang="ru-RU" sz="1100" kern="1200" dirty="0">
                <a:solidFill>
                  <a:srgbClr val="184DA2"/>
                </a:solidFill>
                <a:effectLst/>
                <a:latin typeface="Arial"/>
                <a:ea typeface="+mn-ea"/>
                <a:cs typeface="Arial"/>
              </a:rPr>
              <a:t>За его содержание несет исключительную ответственность ОО «Агентство социальных технологий»</a:t>
            </a:r>
          </a:p>
          <a:p>
            <a:pPr algn="ctr"/>
            <a:r>
              <a:rPr lang="ru-RU" sz="1100" kern="1200" dirty="0">
                <a:solidFill>
                  <a:srgbClr val="184DA2"/>
                </a:solidFill>
                <a:effectLst/>
                <a:latin typeface="Arial"/>
                <a:ea typeface="+mn-ea"/>
                <a:cs typeface="Arial"/>
              </a:rPr>
              <a:t>и ОО «Центр социологических, политологических и </a:t>
            </a:r>
            <a:r>
              <a:rPr lang="ru-RU" sz="1100" kern="1200" dirty="0" err="1">
                <a:solidFill>
                  <a:srgbClr val="184DA2"/>
                </a:solidFill>
                <a:effectLst/>
                <a:latin typeface="Arial"/>
                <a:ea typeface="+mn-ea"/>
                <a:cs typeface="Arial"/>
              </a:rPr>
              <a:t>социо</a:t>
            </a:r>
            <a:r>
              <a:rPr lang="ru-RU" sz="1100" kern="1200" dirty="0">
                <a:solidFill>
                  <a:srgbClr val="184DA2"/>
                </a:solidFill>
                <a:effectLst/>
                <a:latin typeface="Arial"/>
                <a:ea typeface="+mn-ea"/>
                <a:cs typeface="Arial"/>
              </a:rPr>
              <a:t>-психологических исследований».</a:t>
            </a:r>
          </a:p>
          <a:p>
            <a:pPr algn="ctr"/>
            <a:r>
              <a:rPr lang="ru-RU" sz="1100" kern="1200" dirty="0">
                <a:solidFill>
                  <a:srgbClr val="184DA2"/>
                </a:solidFill>
                <a:effectLst/>
                <a:latin typeface="Arial"/>
                <a:ea typeface="+mn-ea"/>
                <a:cs typeface="Arial"/>
              </a:rPr>
              <a:t>Публикация не обязательно отражает точку зрения Европейского Союза.</a:t>
            </a:r>
            <a:endParaRPr lang="x-none" sz="1100" b="0" i="0" dirty="0">
              <a:solidFill>
                <a:srgbClr val="184DA2"/>
              </a:solidFill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AC5153-18A0-3941-999B-E3A56A79A980}"/>
              </a:ext>
            </a:extLst>
          </p:cNvPr>
          <p:cNvSpPr txBox="1"/>
          <p:nvPr userDrawn="1"/>
        </p:nvSpPr>
        <p:spPr>
          <a:xfrm>
            <a:off x="7645283" y="3106133"/>
            <a:ext cx="207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none" dirty="0">
                <a:solidFill>
                  <a:srgbClr val="184DA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www.sta.kg</a:t>
            </a:r>
            <a:endParaRPr lang="x-none" sz="2400" b="1" u="none" dirty="0">
              <a:solidFill>
                <a:srgbClr val="184DA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12" y="4341014"/>
            <a:ext cx="1165848" cy="778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55" y="4356921"/>
            <a:ext cx="1781299" cy="746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32" y="4156364"/>
            <a:ext cx="1155835" cy="1147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69" y="1897010"/>
            <a:ext cx="1168998" cy="1146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50" y="352283"/>
            <a:ext cx="4276790" cy="3362877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5700155" y="349314"/>
            <a:ext cx="5189518" cy="1547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4900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www.youtube.com/@sta_k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.me/stakyrgyzstan" TargetMode="External"/><Relationship Id="rId5" Type="http://schemas.openxmlformats.org/officeDocument/2006/relationships/hyperlink" Target="https://www.facebook.com/stakyrgyzstan" TargetMode="External"/><Relationship Id="rId4" Type="http://schemas.openxmlformats.org/officeDocument/2006/relationships/hyperlink" Target="https://www.sta.k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63517-7D8A-40C7-83EF-6429F0DF6B44}"/>
              </a:ext>
            </a:extLst>
          </p:cNvPr>
          <p:cNvSpPr txBox="1"/>
          <p:nvPr/>
        </p:nvSpPr>
        <p:spPr>
          <a:xfrm>
            <a:off x="5812971" y="947054"/>
            <a:ext cx="58456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solidFill>
                  <a:srgbClr val="C00000"/>
                </a:solidFill>
              </a:rPr>
              <a:t>Веб-приложение по мониторингу медиа контента на предмет прав человека, гендерного равенства и инклюзии </a:t>
            </a:r>
          </a:p>
        </p:txBody>
      </p:sp>
    </p:spTree>
    <p:extLst>
      <p:ext uri="{BB962C8B-B14F-4D97-AF65-F5344CB8AC3E}">
        <p14:creationId xmlns:p14="http://schemas.microsoft.com/office/powerpoint/2010/main" val="143463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3CE45-BA85-4718-BE3D-C03B64218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28" y="736386"/>
            <a:ext cx="9005664" cy="72803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Анализ текста публикации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0F3DAF-D18C-4189-9A7E-C8F5AE637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570" y="1674371"/>
            <a:ext cx="10620499" cy="493956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Некорректный заголовок. Речь в тексте публикации идет о преступлении, насилии (физическом, психологическом) над несовершеннолетней девочкой. Автор бессознательно оправдывает действия похитителя формулировкой, которая содержит скрытый посыл: «</a:t>
            </a:r>
            <a:r>
              <a:rPr lang="ru-RU" sz="1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целях женитьбы</a:t>
            </a: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 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Выражение «</a:t>
            </a:r>
            <a:r>
              <a:rPr lang="ru-RU" sz="1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желавший жениться</a:t>
            </a: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создает впечатление, что решение о браке —исключительное право мужчины, в то время как в принятии решения о брачном союзе должны добровольно и сознательно участвовать обе стороны.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Нигде не упоминается о том, что похищенная 15-летняя девочка является несовершеннолетним подростком и школьницей.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Выражение «</a:t>
            </a:r>
            <a:r>
              <a:rPr lang="ru-RU" sz="1600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четверо парней</a:t>
            </a: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романтизирует образ похитителей, списывая на возраст деяния преступников, хотя это совершенно взрослые мужчины: 27, 36 и 37 лет.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Ситуация представлена как единичный случай, не описан контекст, хотя такого рода преступления довольно часто происходят в Кыргызстане.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 как материал опубликован в виде официального сообщения ОВД (пресс-релиз УВД г. Ош) о случае насилия в общественном месте, в материале упущена возможность предпринять превентивные меры для предотвращения подобного преступления в будущем и оказания практической помощи пережившим эту форм насилия. Не указана информация о том, где можно найти поддержку: телефон горячей линии, контакты социальных центров, психологов.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Вывод: Анализ данной публикации позволяет отнести ее к гендерно некорректной, не соответствующей стандартам ИГЧЖ. 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1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48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996" y="365125"/>
            <a:ext cx="8117634" cy="9784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+mn-lt"/>
              </a:rPr>
              <a:t>Сеть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InKoom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6072" y="1850571"/>
            <a:ext cx="10247276" cy="48503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164296"/>
                </a:solidFill>
                <a:latin typeface="+mn-lt"/>
              </a:rPr>
              <a:t>Это неформальное объединение, состоящее из журналистов, экспертов организаций по инклюзии, правам человека, гендера, а также активистов и активисток из всех регионов страны.</a:t>
            </a:r>
          </a:p>
          <a:p>
            <a:r>
              <a:rPr lang="ru-RU" dirty="0">
                <a:solidFill>
                  <a:srgbClr val="164296"/>
                </a:solidFill>
                <a:latin typeface="+mn-lt"/>
              </a:rPr>
              <a:t>Члены сети </a:t>
            </a:r>
            <a:r>
              <a:rPr lang="en-US" dirty="0" err="1">
                <a:solidFill>
                  <a:srgbClr val="164296"/>
                </a:solidFill>
                <a:latin typeface="+mn-lt"/>
              </a:rPr>
              <a:t>InKoom</a:t>
            </a:r>
            <a:r>
              <a:rPr lang="en-US" dirty="0">
                <a:solidFill>
                  <a:srgbClr val="164296"/>
                </a:solidFill>
                <a:latin typeface="+mn-lt"/>
              </a:rPr>
              <a:t> </a:t>
            </a:r>
            <a:r>
              <a:rPr lang="ru-RU" dirty="0">
                <a:solidFill>
                  <a:srgbClr val="164296"/>
                </a:solidFill>
                <a:latin typeface="+mn-lt"/>
              </a:rPr>
              <a:t>получают доступ к веб-приложению и имеют возможность регулярно проводить мониторинг медиа контента, обсуждать и использовать результаты мониторинга в своей деятельности.</a:t>
            </a:r>
          </a:p>
          <a:p>
            <a:r>
              <a:rPr lang="ru-RU" dirty="0">
                <a:solidFill>
                  <a:srgbClr val="164296"/>
                </a:solidFill>
                <a:latin typeface="+mn-lt"/>
              </a:rPr>
              <a:t>Веб-приложение призвано помочь улучшать медиа-контент в соответствии со стандартами инклюзивной гендерно-чувствительной журналистики</a:t>
            </a:r>
          </a:p>
          <a:p>
            <a:endParaRPr lang="ru-RU" sz="4000" dirty="0">
              <a:solidFill>
                <a:srgbClr val="13419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484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28" y="129070"/>
            <a:ext cx="9005664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+mn-lt"/>
              </a:rPr>
              <a:t>Пользователи веб-приложения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InKoom</a:t>
            </a:r>
            <a:r>
              <a:rPr lang="ru-RU" sz="3600" dirty="0">
                <a:solidFill>
                  <a:srgbClr val="C00000"/>
                </a:solidFill>
                <a:latin typeface="+mn-lt"/>
              </a:rPr>
              <a:t> 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61556" t="28717" r="6819" b="25338"/>
          <a:stretch/>
        </p:blipFill>
        <p:spPr bwMode="auto">
          <a:xfrm>
            <a:off x="9137125" y="2640072"/>
            <a:ext cx="2743138" cy="2225842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85157D6-EEF7-4A29-BFC2-1D225375771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5640857"/>
              </p:ext>
            </p:extLst>
          </p:nvPr>
        </p:nvGraphicFramePr>
        <p:xfrm>
          <a:off x="1003776" y="1379006"/>
          <a:ext cx="8538983" cy="5090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1192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0FA990F7-3997-3D7D-A8DA-D0A84035A0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9D7000-5852-DDFB-D1D6-F43FB5466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931" y="3415250"/>
            <a:ext cx="5456910" cy="303006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Google Shape;390;g120e92ef737_0_243"/>
          <p:cNvSpPr txBox="1">
            <a:spLocks/>
          </p:cNvSpPr>
          <p:nvPr/>
        </p:nvSpPr>
        <p:spPr>
          <a:xfrm>
            <a:off x="4924931" y="1272855"/>
            <a:ext cx="5457004" cy="2637409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Сайт: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https://www.sta.kg</a:t>
            </a: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Фейсбук: </a:t>
            </a:r>
            <a:r>
              <a:rPr lang="en-US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  <a:hlinkClick r:id="rId5"/>
              </a:rPr>
              <a:t>https://www.facebook.com/stakyrgyzstan</a:t>
            </a:r>
            <a:endParaRPr lang="ru-RU" sz="1800" dirty="0">
              <a:solidFill>
                <a:sysClr val="windowText" lastClr="000000">
                  <a:lumMod val="75000"/>
                  <a:lumOff val="25000"/>
                </a:sysClr>
              </a:solidFill>
              <a:latin typeface="+mn-lt"/>
            </a:endParaRP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Telegram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</a:rPr>
              <a:t> 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://t.me/stakyrgyzstan</a:t>
            </a:r>
            <a:r>
              <a:rPr lang="en-US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Ютуб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  <a:hlinkClick r:id="rId7"/>
              </a:rPr>
              <a:t>https://www.youtube.com/@sta_kg</a:t>
            </a:r>
            <a:r>
              <a:rPr lang="ru-RU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n-lt"/>
              </a:rPr>
              <a:t> </a:t>
            </a:r>
            <a:endParaRPr kumimoji="0" lang="aa-ET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354762-4459-3BC6-E6F9-3624CD07E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651" y="412186"/>
            <a:ext cx="2541388" cy="38305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74975C-B108-4A77-8F7E-4C12D24E4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4439" y="4530532"/>
            <a:ext cx="1261813" cy="12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0de385fcd_0_0"/>
          <p:cNvSpPr txBox="1">
            <a:spLocks noGrp="1"/>
          </p:cNvSpPr>
          <p:nvPr>
            <p:ph type="title"/>
          </p:nvPr>
        </p:nvSpPr>
        <p:spPr>
          <a:xfrm>
            <a:off x="1439178" y="365125"/>
            <a:ext cx="874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spcBef>
                <a:spcPts val="0"/>
              </a:spcBef>
              <a:buClr>
                <a:srgbClr val="8355AC"/>
              </a:buClr>
              <a:buSzPts val="3600"/>
            </a:pPr>
            <a:r>
              <a:rPr lang="ru-RU" sz="2800" dirty="0">
                <a:solidFill>
                  <a:srgbClr val="C00000"/>
                </a:solidFill>
              </a:rPr>
              <a:t>Что такое инклюзивная гендерно-чувствительная журналистика?</a:t>
            </a:r>
            <a:endParaRPr sz="3600" dirty="0">
              <a:solidFill>
                <a:srgbClr val="C00000"/>
              </a:solidFill>
            </a:endParaRPr>
          </a:p>
        </p:txBody>
      </p:sp>
      <p:sp>
        <p:nvSpPr>
          <p:cNvPr id="131" name="Google Shape;131;g120de385fcd_0_0"/>
          <p:cNvSpPr txBox="1"/>
          <p:nvPr/>
        </p:nvSpPr>
        <p:spPr>
          <a:xfrm>
            <a:off x="1439175" y="1915425"/>
            <a:ext cx="9865800" cy="5078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341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Инклюзивная гендерно-чувствительная журналистика (ИГЧЖ) — это справедливое и всестороннее освещение жизни людей разного социального статуса в медиа материалах.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341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Инклюзивный подход обеспечивает множественную представленность социальных групп в медийном пространстве, расширяет возможности для диалога людей с разными убеждениями и ценностями, обнажает проблемы, которые замалчиваются  в обществе.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341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ИГЧЖ — это подход, требующий от журналистов постоянного самосовершенствования и критического анализа своей работы. Не существует универсального рецепта ИГЧЖ, подходящего для всех случаев. Важно адаптировать свои подходы к конкретной ситуации и аудитории.</a:t>
            </a:r>
            <a:endParaRPr lang="ru-RU" sz="2400" dirty="0">
              <a:solidFill>
                <a:srgbClr val="13419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60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E1934-21C8-4D8F-9F7E-7BED29A4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solidFill>
                  <a:srgbClr val="0B4DA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Стандарты ИГЧЖ – набор принципов и правил для создания контента с учетом разнообразия человеческого опыта и без стереотипов и дискриминации по признакам пола, гендера, инвалидности и др.</a:t>
            </a:r>
            <a:endParaRPr lang="ru-RU" dirty="0">
              <a:solidFill>
                <a:srgbClr val="0B4DA2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8DC0CA-F8B2-4953-B125-58AF8BE82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Основные принципы ИГЧЖ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19F2C-E76D-4033-845E-64571A9A50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Равноправие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Отсутствие стереотипов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Многообразие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Уважение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Баланс экспертов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Критический подход</a:t>
            </a:r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Чувствительность к языку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…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73CC55-C011-4ACA-A96C-033D6F2BB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Основные правила ИГЧЖ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BA0980-B458-4D2E-AAE3-66EF276E63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just"/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Обучение и самообразование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Развитие навыков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Практика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Личная позиция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…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18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605B574-CFAF-49EC-B098-1D3909EB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Словарь ИГЧЖ и рекомендуемая литература</a:t>
            </a:r>
            <a:endParaRPr lang="ru-RU" sz="6000" dirty="0">
              <a:solidFill>
                <a:srgbClr val="C00000"/>
              </a:solidFill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E178FE3-C9B1-41FB-8CCA-FFFA397C8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807536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08D96ED-4F30-49B3-9533-9F3FD8F4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02" y="365125"/>
            <a:ext cx="8511484" cy="83207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веб-сайтов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ADEC990E-35B2-491F-A7EC-64693F6D07A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8095545"/>
              </p:ext>
            </p:extLst>
          </p:nvPr>
        </p:nvGraphicFramePr>
        <p:xfrm>
          <a:off x="1512541" y="1340662"/>
          <a:ext cx="7693335" cy="5012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06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0C42AF5-C824-49AE-9AF8-096D09CD4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28" y="43633"/>
            <a:ext cx="9005664" cy="1161167"/>
          </a:xfrm>
        </p:spPr>
        <p:txBody>
          <a:bodyPr>
            <a:normAutofit/>
          </a:bodyPr>
          <a:lstStyle/>
          <a:p>
            <a:pPr algn="ctr"/>
            <a:r>
              <a:rPr lang="ru-RU" sz="2600" kern="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Пример анализа медиаконтента с использованием ИГЧЖ</a:t>
            </a:r>
            <a:br>
              <a:rPr lang="ru-RU" sz="2600" kern="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(пример </a:t>
            </a:r>
            <a:r>
              <a:rPr lang="ru-RU" sz="18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 официальной сводки происшествий)</a:t>
            </a:r>
            <a:endParaRPr lang="ru-RU" sz="260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617FD3C-C46D-4B0A-894E-FF8D3ACD5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799" y="1011376"/>
            <a:ext cx="7584578" cy="57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69122"/>
      </p:ext>
    </p:extLst>
  </p:cSld>
  <p:clrMapOvr>
    <a:masterClrMapping/>
  </p:clrMapOvr>
</p:sld>
</file>

<file path=ppt/theme/theme1.xml><?xml version="1.0" encoding="utf-8"?>
<a:theme xmlns:a="http://schemas.openxmlformats.org/drawingml/2006/main" name="HERo_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Ro_presentazione" id="{69C520C2-2254-224C-A2EE-A2CCBF0857D4}" vid="{581B894B-BCC6-B444-A9FA-EC1213DB51C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Ro_presentazione" id="{69C520C2-2254-224C-A2EE-A2CCBF0857D4}" vid="{9943B115-CB1C-3445-85EB-33C0DEBE7DED}"/>
    </a:ext>
  </a:extLst>
</a:theme>
</file>

<file path=ppt/theme/theme3.xml><?xml version="1.0" encoding="utf-8"?>
<a:theme xmlns:a="http://schemas.openxmlformats.org/drawingml/2006/main" name="E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Ro_presentazione" id="{69C520C2-2254-224C-A2EE-A2CCBF0857D4}" vid="{D074E69D-92F3-2D4A-8C50-34D231C110FC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HERo_presentation.potx</Template>
  <TotalTime>1103</TotalTime>
  <Words>552</Words>
  <Application>Microsoft Office PowerPoint</Application>
  <PresentationFormat>Широкоэкранный</PresentationFormat>
  <Paragraphs>61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Arial Narrow</vt:lpstr>
      <vt:lpstr>Wingdings</vt:lpstr>
      <vt:lpstr>Calibri</vt:lpstr>
      <vt:lpstr>Calibri Light</vt:lpstr>
      <vt:lpstr>Times New Roman</vt:lpstr>
      <vt:lpstr>Open Sans</vt:lpstr>
      <vt:lpstr>HERo_presentation</vt:lpstr>
      <vt:lpstr>Custom Design</vt:lpstr>
      <vt:lpstr>END</vt:lpstr>
      <vt:lpstr>Презентация PowerPoint</vt:lpstr>
      <vt:lpstr>Сеть InKoom:</vt:lpstr>
      <vt:lpstr>Пользователи веб-приложения InKoom </vt:lpstr>
      <vt:lpstr>Презентация PowerPoint</vt:lpstr>
      <vt:lpstr>Что такое инклюзивная гендерно-чувствительная журналистика?</vt:lpstr>
      <vt:lpstr>Стандарты ИГЧЖ – набор принципов и правил для создания контента с учетом разнообразия человеческого опыта и без стереотипов и дискриминации по признакам пола, гендера, инвалидности и др.</vt:lpstr>
      <vt:lpstr>Словарь ИГЧЖ и рекомендуемая литература</vt:lpstr>
      <vt:lpstr>Список веб-сайтов</vt:lpstr>
      <vt:lpstr>Пример анализа медиаконтента с использованием ИГЧЖ (пример из официальной сводки происшествий)</vt:lpstr>
      <vt:lpstr>Анализ текста публикации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Giró Paradell</dc:creator>
  <cp:lastModifiedBy>Пользователь</cp:lastModifiedBy>
  <cp:revision>53</cp:revision>
  <dcterms:created xsi:type="dcterms:W3CDTF">2020-09-16T09:10:58Z</dcterms:created>
  <dcterms:modified xsi:type="dcterms:W3CDTF">2025-04-02T07:02:08Z</dcterms:modified>
</cp:coreProperties>
</file>