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6" r:id="rId1"/>
    <p:sldMasterId id="2147483660" r:id="rId2"/>
    <p:sldMasterId id="2147483672" r:id="rId3"/>
  </p:sldMasterIdLst>
  <p:notesMasterIdLst>
    <p:notesMasterId r:id="rId15"/>
  </p:notesMasterIdLst>
  <p:sldIdLst>
    <p:sldId id="256" r:id="rId4"/>
    <p:sldId id="336" r:id="rId5"/>
    <p:sldId id="392" r:id="rId6"/>
    <p:sldId id="474" r:id="rId7"/>
    <p:sldId id="259" r:id="rId8"/>
    <p:sldId id="393" r:id="rId9"/>
    <p:sldId id="396" r:id="rId10"/>
    <p:sldId id="257" r:id="rId11"/>
    <p:sldId id="394" r:id="rId12"/>
    <p:sldId id="395" r:id="rId13"/>
    <p:sldId id="258" r:id="rId14"/>
  </p:sldIdLst>
  <p:sldSz cx="12192000" cy="6858000"/>
  <p:notesSz cx="6858000" cy="9144000"/>
  <p:embeddedFontLst>
    <p:embeddedFont>
      <p:font typeface="Arial Narrow" panose="020B0606020202030204" pitchFamily="34"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Open Sans" panose="020B0604020202020204" charset="0"/>
      <p:regular r:id="rId26"/>
      <p:bold r:id="rId27"/>
      <p:italic r:id="rId28"/>
      <p:boldItalic r:id="rId29"/>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DA2"/>
    <a:srgbClr val="134193"/>
    <a:srgbClr val="184DA2"/>
    <a:srgbClr val="184396"/>
    <a:srgbClr val="164296"/>
    <a:srgbClr val="8456AE"/>
    <a:srgbClr val="554DA3"/>
    <a:srgbClr val="8355AC"/>
    <a:srgbClr val="8555AD"/>
    <a:srgbClr val="8B56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57"/>
    <p:restoredTop sz="94662"/>
  </p:normalViewPr>
  <p:slideViewPr>
    <p:cSldViewPr snapToGrid="0" snapToObjects="1" showGuides="1">
      <p:cViewPr varScale="1">
        <p:scale>
          <a:sx n="53" d="100"/>
          <a:sy n="53" d="100"/>
        </p:scale>
        <p:origin x="431" y="6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Саша Коротенко" userId="f5cdd385ff897a59" providerId="LiveId" clId="{23622744-ECD4-46C9-A53C-8F2179C95A64}"/>
    <pc:docChg chg="undo custSel addSld delSld modSld">
      <pc:chgData name="Саша Коротенко" userId="f5cdd385ff897a59" providerId="LiveId" clId="{23622744-ECD4-46C9-A53C-8F2179C95A64}" dt="2025-03-17T15:24:32.665" v="532" actId="404"/>
      <pc:docMkLst>
        <pc:docMk/>
      </pc:docMkLst>
      <pc:sldChg chg="del">
        <pc:chgData name="Саша Коротенко" userId="f5cdd385ff897a59" providerId="LiveId" clId="{23622744-ECD4-46C9-A53C-8F2179C95A64}" dt="2025-03-17T14:46:30.183" v="344" actId="47"/>
        <pc:sldMkLst>
          <pc:docMk/>
          <pc:sldMk cId="0" sldId="257"/>
        </pc:sldMkLst>
      </pc:sldChg>
      <pc:sldChg chg="addSp delSp modSp add mod">
        <pc:chgData name="Саша Коротенко" userId="f5cdd385ff897a59" providerId="LiveId" clId="{23622744-ECD4-46C9-A53C-8F2179C95A64}" dt="2025-03-17T15:24:32.665" v="532" actId="404"/>
        <pc:sldMkLst>
          <pc:docMk/>
          <pc:sldMk cId="4042064359" sldId="257"/>
        </pc:sldMkLst>
        <pc:spChg chg="mod">
          <ac:chgData name="Саша Коротенко" userId="f5cdd385ff897a59" providerId="LiveId" clId="{23622744-ECD4-46C9-A53C-8F2179C95A64}" dt="2025-03-17T15:24:32.665" v="532" actId="404"/>
          <ac:spMkLst>
            <pc:docMk/>
            <pc:sldMk cId="4042064359" sldId="257"/>
            <ac:spMk id="4" creationId="{C08D96ED-4F30-49B3-9533-9F3FD8F45543}"/>
          </ac:spMkLst>
        </pc:spChg>
        <pc:spChg chg="add del mod">
          <ac:chgData name="Саша Коротенко" userId="f5cdd385ff897a59" providerId="LiveId" clId="{23622744-ECD4-46C9-A53C-8F2179C95A64}" dt="2025-03-17T15:23:42.602" v="521" actId="12084"/>
          <ac:spMkLst>
            <pc:docMk/>
            <pc:sldMk cId="4042064359" sldId="257"/>
            <ac:spMk id="5" creationId="{E36AF68D-6390-447E-B40C-C5E47094FA29}"/>
          </ac:spMkLst>
        </pc:spChg>
        <pc:spChg chg="del mod">
          <ac:chgData name="Саша Коротенко" userId="f5cdd385ff897a59" providerId="LiveId" clId="{23622744-ECD4-46C9-A53C-8F2179C95A64}" dt="2025-03-17T15:19:52.163" v="482" actId="478"/>
          <ac:spMkLst>
            <pc:docMk/>
            <pc:sldMk cId="4042064359" sldId="257"/>
            <ac:spMk id="6" creationId="{BC2E628F-29C4-464F-96C3-F640AC9F2B17}"/>
          </ac:spMkLst>
        </pc:spChg>
        <pc:spChg chg="del mod">
          <ac:chgData name="Саша Коротенко" userId="f5cdd385ff897a59" providerId="LiveId" clId="{23622744-ECD4-46C9-A53C-8F2179C95A64}" dt="2025-03-17T15:18:54.053" v="470" actId="478"/>
          <ac:spMkLst>
            <pc:docMk/>
            <pc:sldMk cId="4042064359" sldId="257"/>
            <ac:spMk id="9" creationId="{19753391-C9E6-40D9-A175-DC8F1ED2765D}"/>
          </ac:spMkLst>
        </pc:spChg>
        <pc:graphicFrameChg chg="add del mod">
          <ac:chgData name="Саша Коротенко" userId="f5cdd385ff897a59" providerId="LiveId" clId="{23622744-ECD4-46C9-A53C-8F2179C95A64}" dt="2025-03-17T15:20:26.273" v="486" actId="12084"/>
          <ac:graphicFrameMkLst>
            <pc:docMk/>
            <pc:sldMk cId="4042064359" sldId="257"/>
            <ac:graphicFrameMk id="2" creationId="{A6756D5A-635B-4B11-A8BA-1A86C32C4F01}"/>
          </ac:graphicFrameMkLst>
        </pc:graphicFrameChg>
        <pc:graphicFrameChg chg="add del mod">
          <ac:chgData name="Саша Коротенко" userId="f5cdd385ff897a59" providerId="LiveId" clId="{23622744-ECD4-46C9-A53C-8F2179C95A64}" dt="2025-03-17T15:20:45.451" v="488" actId="12084"/>
          <ac:graphicFrameMkLst>
            <pc:docMk/>
            <pc:sldMk cId="4042064359" sldId="257"/>
            <ac:graphicFrameMk id="3" creationId="{39302571-AD3F-4CB5-9236-4631CF7230C0}"/>
          </ac:graphicFrameMkLst>
        </pc:graphicFrameChg>
        <pc:graphicFrameChg chg="add del mod">
          <ac:chgData name="Саша Коротенко" userId="f5cdd385ff897a59" providerId="LiveId" clId="{23622744-ECD4-46C9-A53C-8F2179C95A64}" dt="2025-03-17T15:21:48.802" v="490" actId="12084"/>
          <ac:graphicFrameMkLst>
            <pc:docMk/>
            <pc:sldMk cId="4042064359" sldId="257"/>
            <ac:graphicFrameMk id="7" creationId="{65BEE473-E40D-44CC-ADF7-1FD2EB155C00}"/>
          </ac:graphicFrameMkLst>
        </pc:graphicFrameChg>
        <pc:graphicFrameChg chg="add del mod">
          <ac:chgData name="Саша Коротенко" userId="f5cdd385ff897a59" providerId="LiveId" clId="{23622744-ECD4-46C9-A53C-8F2179C95A64}" dt="2025-03-17T15:23:03.115" v="497" actId="12084"/>
          <ac:graphicFrameMkLst>
            <pc:docMk/>
            <pc:sldMk cId="4042064359" sldId="257"/>
            <ac:graphicFrameMk id="8" creationId="{2DA2000B-6084-4381-BBA5-898416A07A95}"/>
          </ac:graphicFrameMkLst>
        </pc:graphicFrameChg>
        <pc:graphicFrameChg chg="add mod">
          <ac:chgData name="Саша Коротенко" userId="f5cdd385ff897a59" providerId="LiveId" clId="{23622744-ECD4-46C9-A53C-8F2179C95A64}" dt="2025-03-17T15:24:25.826" v="530" actId="14100"/>
          <ac:graphicFrameMkLst>
            <pc:docMk/>
            <pc:sldMk cId="4042064359" sldId="257"/>
            <ac:graphicFrameMk id="10" creationId="{ADEC990E-35B2-491F-A7EC-64693F6D07A3}"/>
          </ac:graphicFrameMkLst>
        </pc:graphicFrameChg>
      </pc:sldChg>
      <pc:sldChg chg="modSp mod">
        <pc:chgData name="Саша Коротенко" userId="f5cdd385ff897a59" providerId="LiveId" clId="{23622744-ECD4-46C9-A53C-8F2179C95A64}" dt="2025-03-17T14:24:24.418" v="14" actId="6549"/>
        <pc:sldMkLst>
          <pc:docMk/>
          <pc:sldMk cId="2693860478" sldId="259"/>
        </pc:sldMkLst>
        <pc:spChg chg="mod">
          <ac:chgData name="Саша Коротенко" userId="f5cdd385ff897a59" providerId="LiveId" clId="{23622744-ECD4-46C9-A53C-8F2179C95A64}" dt="2025-03-17T14:24:24.418" v="14" actId="6549"/>
          <ac:spMkLst>
            <pc:docMk/>
            <pc:sldMk cId="2693860478" sldId="259"/>
            <ac:spMk id="131" creationId="{00000000-0000-0000-0000-000000000000}"/>
          </ac:spMkLst>
        </pc:spChg>
      </pc:sldChg>
      <pc:sldChg chg="del">
        <pc:chgData name="Саша Коротенко" userId="f5cdd385ff897a59" providerId="LiveId" clId="{23622744-ECD4-46C9-A53C-8F2179C95A64}" dt="2025-03-17T14:22:10.433" v="0" actId="47"/>
        <pc:sldMkLst>
          <pc:docMk/>
          <pc:sldMk cId="0" sldId="260"/>
        </pc:sldMkLst>
      </pc:sldChg>
      <pc:sldChg chg="del">
        <pc:chgData name="Саша Коротенко" userId="f5cdd385ff897a59" providerId="LiveId" clId="{23622744-ECD4-46C9-A53C-8F2179C95A64}" dt="2025-03-17T14:22:17.340" v="1" actId="47"/>
        <pc:sldMkLst>
          <pc:docMk/>
          <pc:sldMk cId="0" sldId="261"/>
        </pc:sldMkLst>
      </pc:sldChg>
      <pc:sldChg chg="del">
        <pc:chgData name="Саша Коротенко" userId="f5cdd385ff897a59" providerId="LiveId" clId="{23622744-ECD4-46C9-A53C-8F2179C95A64}" dt="2025-03-17T14:46:09.652" v="337" actId="47"/>
        <pc:sldMkLst>
          <pc:docMk/>
          <pc:sldMk cId="230783690" sldId="262"/>
        </pc:sldMkLst>
      </pc:sldChg>
      <pc:sldChg chg="del">
        <pc:chgData name="Саша Коротенко" userId="f5cdd385ff897a59" providerId="LiveId" clId="{23622744-ECD4-46C9-A53C-8F2179C95A64}" dt="2025-03-17T14:22:22.320" v="2" actId="47"/>
        <pc:sldMkLst>
          <pc:docMk/>
          <pc:sldMk cId="0" sldId="263"/>
        </pc:sldMkLst>
      </pc:sldChg>
      <pc:sldChg chg="del">
        <pc:chgData name="Саша Коротенко" userId="f5cdd385ff897a59" providerId="LiveId" clId="{23622744-ECD4-46C9-A53C-8F2179C95A64}" dt="2025-03-17T14:22:32.420" v="3" actId="47"/>
        <pc:sldMkLst>
          <pc:docMk/>
          <pc:sldMk cId="0" sldId="264"/>
        </pc:sldMkLst>
      </pc:sldChg>
      <pc:sldChg chg="del">
        <pc:chgData name="Саша Коротенко" userId="f5cdd385ff897a59" providerId="LiveId" clId="{23622744-ECD4-46C9-A53C-8F2179C95A64}" dt="2025-03-17T14:22:38.687" v="4" actId="47"/>
        <pc:sldMkLst>
          <pc:docMk/>
          <pc:sldMk cId="0" sldId="265"/>
        </pc:sldMkLst>
      </pc:sldChg>
      <pc:sldChg chg="del">
        <pc:chgData name="Саша Коротенко" userId="f5cdd385ff897a59" providerId="LiveId" clId="{23622744-ECD4-46C9-A53C-8F2179C95A64}" dt="2025-03-17T14:47:05.137" v="351" actId="47"/>
        <pc:sldMkLst>
          <pc:docMk/>
          <pc:sldMk cId="0" sldId="266"/>
        </pc:sldMkLst>
      </pc:sldChg>
      <pc:sldChg chg="del">
        <pc:chgData name="Саша Коротенко" userId="f5cdd385ff897a59" providerId="LiveId" clId="{23622744-ECD4-46C9-A53C-8F2179C95A64}" dt="2025-03-17T14:45:48.849" v="328" actId="47"/>
        <pc:sldMkLst>
          <pc:docMk/>
          <pc:sldMk cId="0" sldId="267"/>
        </pc:sldMkLst>
      </pc:sldChg>
      <pc:sldChg chg="del">
        <pc:chgData name="Саша Коротенко" userId="f5cdd385ff897a59" providerId="LiveId" clId="{23622744-ECD4-46C9-A53C-8F2179C95A64}" dt="2025-03-17T14:45:50.501" v="329" actId="47"/>
        <pc:sldMkLst>
          <pc:docMk/>
          <pc:sldMk cId="0" sldId="268"/>
        </pc:sldMkLst>
      </pc:sldChg>
      <pc:sldChg chg="del">
        <pc:chgData name="Саша Коротенко" userId="f5cdd385ff897a59" providerId="LiveId" clId="{23622744-ECD4-46C9-A53C-8F2179C95A64}" dt="2025-03-17T14:45:52.078" v="330" actId="47"/>
        <pc:sldMkLst>
          <pc:docMk/>
          <pc:sldMk cId="0" sldId="269"/>
        </pc:sldMkLst>
      </pc:sldChg>
      <pc:sldChg chg="del">
        <pc:chgData name="Саша Коротенко" userId="f5cdd385ff897a59" providerId="LiveId" clId="{23622744-ECD4-46C9-A53C-8F2179C95A64}" dt="2025-03-17T14:45:56.721" v="331" actId="47"/>
        <pc:sldMkLst>
          <pc:docMk/>
          <pc:sldMk cId="0" sldId="270"/>
        </pc:sldMkLst>
      </pc:sldChg>
      <pc:sldChg chg="del">
        <pc:chgData name="Саша Коротенко" userId="f5cdd385ff897a59" providerId="LiveId" clId="{23622744-ECD4-46C9-A53C-8F2179C95A64}" dt="2025-03-17T14:46:00.976" v="332" actId="47"/>
        <pc:sldMkLst>
          <pc:docMk/>
          <pc:sldMk cId="0" sldId="271"/>
        </pc:sldMkLst>
      </pc:sldChg>
      <pc:sldChg chg="del">
        <pc:chgData name="Саша Коротенко" userId="f5cdd385ff897a59" providerId="LiveId" clId="{23622744-ECD4-46C9-A53C-8F2179C95A64}" dt="2025-03-17T14:47:44.473" v="353" actId="47"/>
        <pc:sldMkLst>
          <pc:docMk/>
          <pc:sldMk cId="0" sldId="272"/>
        </pc:sldMkLst>
      </pc:sldChg>
      <pc:sldChg chg="del">
        <pc:chgData name="Саша Коротенко" userId="f5cdd385ff897a59" providerId="LiveId" clId="{23622744-ECD4-46C9-A53C-8F2179C95A64}" dt="2025-03-17T14:47:44.473" v="353" actId="47"/>
        <pc:sldMkLst>
          <pc:docMk/>
          <pc:sldMk cId="0" sldId="273"/>
        </pc:sldMkLst>
      </pc:sldChg>
      <pc:sldChg chg="del">
        <pc:chgData name="Саша Коротенко" userId="f5cdd385ff897a59" providerId="LiveId" clId="{23622744-ECD4-46C9-A53C-8F2179C95A64}" dt="2025-03-17T14:47:44.473" v="353" actId="47"/>
        <pc:sldMkLst>
          <pc:docMk/>
          <pc:sldMk cId="0" sldId="274"/>
        </pc:sldMkLst>
      </pc:sldChg>
      <pc:sldChg chg="del">
        <pc:chgData name="Саша Коротенко" userId="f5cdd385ff897a59" providerId="LiveId" clId="{23622744-ECD4-46C9-A53C-8F2179C95A64}" dt="2025-03-17T14:47:44.473" v="353" actId="47"/>
        <pc:sldMkLst>
          <pc:docMk/>
          <pc:sldMk cId="0" sldId="275"/>
        </pc:sldMkLst>
      </pc:sldChg>
      <pc:sldChg chg="del">
        <pc:chgData name="Саша Коротенко" userId="f5cdd385ff897a59" providerId="LiveId" clId="{23622744-ECD4-46C9-A53C-8F2179C95A64}" dt="2025-03-17T14:47:44.473" v="353" actId="47"/>
        <pc:sldMkLst>
          <pc:docMk/>
          <pc:sldMk cId="0" sldId="276"/>
        </pc:sldMkLst>
      </pc:sldChg>
      <pc:sldChg chg="del">
        <pc:chgData name="Саша Коротенко" userId="f5cdd385ff897a59" providerId="LiveId" clId="{23622744-ECD4-46C9-A53C-8F2179C95A64}" dt="2025-03-17T14:46:31.809" v="345" actId="47"/>
        <pc:sldMkLst>
          <pc:docMk/>
          <pc:sldMk cId="0" sldId="278"/>
        </pc:sldMkLst>
      </pc:sldChg>
      <pc:sldChg chg="del">
        <pc:chgData name="Саша Коротенко" userId="f5cdd385ff897a59" providerId="LiveId" clId="{23622744-ECD4-46C9-A53C-8F2179C95A64}" dt="2025-03-17T14:46:36.949" v="346" actId="47"/>
        <pc:sldMkLst>
          <pc:docMk/>
          <pc:sldMk cId="0" sldId="279"/>
        </pc:sldMkLst>
      </pc:sldChg>
      <pc:sldChg chg="del">
        <pc:chgData name="Саша Коротенко" userId="f5cdd385ff897a59" providerId="LiveId" clId="{23622744-ECD4-46C9-A53C-8F2179C95A64}" dt="2025-03-17T14:46:38.685" v="347" actId="47"/>
        <pc:sldMkLst>
          <pc:docMk/>
          <pc:sldMk cId="0" sldId="280"/>
        </pc:sldMkLst>
      </pc:sldChg>
      <pc:sldChg chg="del">
        <pc:chgData name="Саша Коротенко" userId="f5cdd385ff897a59" providerId="LiveId" clId="{23622744-ECD4-46C9-A53C-8F2179C95A64}" dt="2025-03-17T14:46:40.805" v="348" actId="47"/>
        <pc:sldMkLst>
          <pc:docMk/>
          <pc:sldMk cId="0" sldId="281"/>
        </pc:sldMkLst>
      </pc:sldChg>
      <pc:sldChg chg="del">
        <pc:chgData name="Саша Коротенко" userId="f5cdd385ff897a59" providerId="LiveId" clId="{23622744-ECD4-46C9-A53C-8F2179C95A64}" dt="2025-03-17T14:46:42.547" v="349" actId="47"/>
        <pc:sldMkLst>
          <pc:docMk/>
          <pc:sldMk cId="0" sldId="282"/>
        </pc:sldMkLst>
      </pc:sldChg>
      <pc:sldChg chg="del">
        <pc:chgData name="Саша Коротенко" userId="f5cdd385ff897a59" providerId="LiveId" clId="{23622744-ECD4-46C9-A53C-8F2179C95A64}" dt="2025-03-17T14:46:45.381" v="350" actId="47"/>
        <pc:sldMkLst>
          <pc:docMk/>
          <pc:sldMk cId="0" sldId="283"/>
        </pc:sldMkLst>
      </pc:sldChg>
      <pc:sldChg chg="del">
        <pc:chgData name="Саша Коротенко" userId="f5cdd385ff897a59" providerId="LiveId" clId="{23622744-ECD4-46C9-A53C-8F2179C95A64}" dt="2025-03-17T14:47:07.401" v="352" actId="47"/>
        <pc:sldMkLst>
          <pc:docMk/>
          <pc:sldMk cId="0" sldId="284"/>
        </pc:sldMkLst>
      </pc:sldChg>
      <pc:sldChg chg="del">
        <pc:chgData name="Саша Коротенко" userId="f5cdd385ff897a59" providerId="LiveId" clId="{23622744-ECD4-46C9-A53C-8F2179C95A64}" dt="2025-03-17T14:47:44.473" v="353" actId="47"/>
        <pc:sldMkLst>
          <pc:docMk/>
          <pc:sldMk cId="0" sldId="285"/>
        </pc:sldMkLst>
      </pc:sldChg>
      <pc:sldChg chg="del">
        <pc:chgData name="Саша Коротенко" userId="f5cdd385ff897a59" providerId="LiveId" clId="{23622744-ECD4-46C9-A53C-8F2179C95A64}" dt="2025-03-17T14:47:44.473" v="353" actId="47"/>
        <pc:sldMkLst>
          <pc:docMk/>
          <pc:sldMk cId="0" sldId="286"/>
        </pc:sldMkLst>
      </pc:sldChg>
      <pc:sldChg chg="del">
        <pc:chgData name="Саша Коротенко" userId="f5cdd385ff897a59" providerId="LiveId" clId="{23622744-ECD4-46C9-A53C-8F2179C95A64}" dt="2025-03-17T14:47:44.473" v="353" actId="47"/>
        <pc:sldMkLst>
          <pc:docMk/>
          <pc:sldMk cId="0" sldId="287"/>
        </pc:sldMkLst>
      </pc:sldChg>
      <pc:sldChg chg="del">
        <pc:chgData name="Саша Коротенко" userId="f5cdd385ff897a59" providerId="LiveId" clId="{23622744-ECD4-46C9-A53C-8F2179C95A64}" dt="2025-03-17T14:47:44.473" v="353" actId="47"/>
        <pc:sldMkLst>
          <pc:docMk/>
          <pc:sldMk cId="0" sldId="288"/>
        </pc:sldMkLst>
      </pc:sldChg>
      <pc:sldChg chg="del">
        <pc:chgData name="Саша Коротенко" userId="f5cdd385ff897a59" providerId="LiveId" clId="{23622744-ECD4-46C9-A53C-8F2179C95A64}" dt="2025-03-17T14:47:44.473" v="353" actId="47"/>
        <pc:sldMkLst>
          <pc:docMk/>
          <pc:sldMk cId="0" sldId="289"/>
        </pc:sldMkLst>
      </pc:sldChg>
      <pc:sldChg chg="del">
        <pc:chgData name="Саша Коротенко" userId="f5cdd385ff897a59" providerId="LiveId" clId="{23622744-ECD4-46C9-A53C-8F2179C95A64}" dt="2025-03-17T14:47:44.473" v="353" actId="47"/>
        <pc:sldMkLst>
          <pc:docMk/>
          <pc:sldMk cId="0" sldId="290"/>
        </pc:sldMkLst>
      </pc:sldChg>
      <pc:sldChg chg="del">
        <pc:chgData name="Саша Коротенко" userId="f5cdd385ff897a59" providerId="LiveId" clId="{23622744-ECD4-46C9-A53C-8F2179C95A64}" dt="2025-03-17T14:47:44.473" v="353" actId="47"/>
        <pc:sldMkLst>
          <pc:docMk/>
          <pc:sldMk cId="0" sldId="291"/>
        </pc:sldMkLst>
      </pc:sldChg>
      <pc:sldChg chg="del">
        <pc:chgData name="Саша Коротенко" userId="f5cdd385ff897a59" providerId="LiveId" clId="{23622744-ECD4-46C9-A53C-8F2179C95A64}" dt="2025-03-17T14:47:44.473" v="353" actId="47"/>
        <pc:sldMkLst>
          <pc:docMk/>
          <pc:sldMk cId="0" sldId="292"/>
        </pc:sldMkLst>
      </pc:sldChg>
      <pc:sldChg chg="del">
        <pc:chgData name="Саша Коротенко" userId="f5cdd385ff897a59" providerId="LiveId" clId="{23622744-ECD4-46C9-A53C-8F2179C95A64}" dt="2025-03-17T14:47:44.473" v="353" actId="47"/>
        <pc:sldMkLst>
          <pc:docMk/>
          <pc:sldMk cId="0" sldId="293"/>
        </pc:sldMkLst>
      </pc:sldChg>
      <pc:sldChg chg="del">
        <pc:chgData name="Саша Коротенко" userId="f5cdd385ff897a59" providerId="LiveId" clId="{23622744-ECD4-46C9-A53C-8F2179C95A64}" dt="2025-03-17T14:47:44.473" v="353" actId="47"/>
        <pc:sldMkLst>
          <pc:docMk/>
          <pc:sldMk cId="0" sldId="294"/>
        </pc:sldMkLst>
      </pc:sldChg>
      <pc:sldChg chg="del">
        <pc:chgData name="Саша Коротенко" userId="f5cdd385ff897a59" providerId="LiveId" clId="{23622744-ECD4-46C9-A53C-8F2179C95A64}" dt="2025-03-17T14:47:44.473" v="353" actId="47"/>
        <pc:sldMkLst>
          <pc:docMk/>
          <pc:sldMk cId="0" sldId="295"/>
        </pc:sldMkLst>
      </pc:sldChg>
      <pc:sldChg chg="del">
        <pc:chgData name="Саша Коротенко" userId="f5cdd385ff897a59" providerId="LiveId" clId="{23622744-ECD4-46C9-A53C-8F2179C95A64}" dt="2025-03-17T14:47:44.473" v="353" actId="47"/>
        <pc:sldMkLst>
          <pc:docMk/>
          <pc:sldMk cId="0" sldId="296"/>
        </pc:sldMkLst>
      </pc:sldChg>
      <pc:sldChg chg="del">
        <pc:chgData name="Саша Коротенко" userId="f5cdd385ff897a59" providerId="LiveId" clId="{23622744-ECD4-46C9-A53C-8F2179C95A64}" dt="2025-03-17T14:47:44.473" v="353" actId="47"/>
        <pc:sldMkLst>
          <pc:docMk/>
          <pc:sldMk cId="0" sldId="297"/>
        </pc:sldMkLst>
      </pc:sldChg>
      <pc:sldChg chg="del">
        <pc:chgData name="Саша Коротенко" userId="f5cdd385ff897a59" providerId="LiveId" clId="{23622744-ECD4-46C9-A53C-8F2179C95A64}" dt="2025-03-17T14:47:44.473" v="353" actId="47"/>
        <pc:sldMkLst>
          <pc:docMk/>
          <pc:sldMk cId="0" sldId="298"/>
        </pc:sldMkLst>
      </pc:sldChg>
      <pc:sldChg chg="del">
        <pc:chgData name="Саша Коротенко" userId="f5cdd385ff897a59" providerId="LiveId" clId="{23622744-ECD4-46C9-A53C-8F2179C95A64}" dt="2025-03-17T14:47:44.473" v="353" actId="47"/>
        <pc:sldMkLst>
          <pc:docMk/>
          <pc:sldMk cId="0" sldId="299"/>
        </pc:sldMkLst>
      </pc:sldChg>
      <pc:sldChg chg="del">
        <pc:chgData name="Саша Коротенко" userId="f5cdd385ff897a59" providerId="LiveId" clId="{23622744-ECD4-46C9-A53C-8F2179C95A64}" dt="2025-03-17T14:47:44.473" v="353" actId="47"/>
        <pc:sldMkLst>
          <pc:docMk/>
          <pc:sldMk cId="0" sldId="300"/>
        </pc:sldMkLst>
      </pc:sldChg>
      <pc:sldChg chg="del">
        <pc:chgData name="Саша Коротенко" userId="f5cdd385ff897a59" providerId="LiveId" clId="{23622744-ECD4-46C9-A53C-8F2179C95A64}" dt="2025-03-17T14:47:44.473" v="353" actId="47"/>
        <pc:sldMkLst>
          <pc:docMk/>
          <pc:sldMk cId="0" sldId="301"/>
        </pc:sldMkLst>
      </pc:sldChg>
      <pc:sldChg chg="del">
        <pc:chgData name="Саша Коротенко" userId="f5cdd385ff897a59" providerId="LiveId" clId="{23622744-ECD4-46C9-A53C-8F2179C95A64}" dt="2025-03-17T14:47:44.473" v="353" actId="47"/>
        <pc:sldMkLst>
          <pc:docMk/>
          <pc:sldMk cId="0" sldId="302"/>
        </pc:sldMkLst>
      </pc:sldChg>
      <pc:sldChg chg="del">
        <pc:chgData name="Саша Коротенко" userId="f5cdd385ff897a59" providerId="LiveId" clId="{23622744-ECD4-46C9-A53C-8F2179C95A64}" dt="2025-03-17T14:47:44.473" v="353" actId="47"/>
        <pc:sldMkLst>
          <pc:docMk/>
          <pc:sldMk cId="0" sldId="303"/>
        </pc:sldMkLst>
      </pc:sldChg>
      <pc:sldChg chg="del">
        <pc:chgData name="Саша Коротенко" userId="f5cdd385ff897a59" providerId="LiveId" clId="{23622744-ECD4-46C9-A53C-8F2179C95A64}" dt="2025-03-17T14:47:44.473" v="353" actId="47"/>
        <pc:sldMkLst>
          <pc:docMk/>
          <pc:sldMk cId="0" sldId="304"/>
        </pc:sldMkLst>
      </pc:sldChg>
      <pc:sldChg chg="del">
        <pc:chgData name="Саша Коротенко" userId="f5cdd385ff897a59" providerId="LiveId" clId="{23622744-ECD4-46C9-A53C-8F2179C95A64}" dt="2025-03-17T14:47:44.473" v="353" actId="47"/>
        <pc:sldMkLst>
          <pc:docMk/>
          <pc:sldMk cId="0" sldId="305"/>
        </pc:sldMkLst>
      </pc:sldChg>
      <pc:sldChg chg="del">
        <pc:chgData name="Саша Коротенко" userId="f5cdd385ff897a59" providerId="LiveId" clId="{23622744-ECD4-46C9-A53C-8F2179C95A64}" dt="2025-03-17T14:47:44.473" v="353" actId="47"/>
        <pc:sldMkLst>
          <pc:docMk/>
          <pc:sldMk cId="0" sldId="306"/>
        </pc:sldMkLst>
      </pc:sldChg>
      <pc:sldChg chg="del">
        <pc:chgData name="Саша Коротенко" userId="f5cdd385ff897a59" providerId="LiveId" clId="{23622744-ECD4-46C9-A53C-8F2179C95A64}" dt="2025-03-17T14:47:44.473" v="353" actId="47"/>
        <pc:sldMkLst>
          <pc:docMk/>
          <pc:sldMk cId="0" sldId="307"/>
        </pc:sldMkLst>
      </pc:sldChg>
      <pc:sldChg chg="del">
        <pc:chgData name="Саша Коротенко" userId="f5cdd385ff897a59" providerId="LiveId" clId="{23622744-ECD4-46C9-A53C-8F2179C95A64}" dt="2025-03-17T14:47:44.473" v="353" actId="47"/>
        <pc:sldMkLst>
          <pc:docMk/>
          <pc:sldMk cId="0" sldId="308"/>
        </pc:sldMkLst>
      </pc:sldChg>
      <pc:sldChg chg="del">
        <pc:chgData name="Саша Коротенко" userId="f5cdd385ff897a59" providerId="LiveId" clId="{23622744-ECD4-46C9-A53C-8F2179C95A64}" dt="2025-03-17T14:47:44.473" v="353" actId="47"/>
        <pc:sldMkLst>
          <pc:docMk/>
          <pc:sldMk cId="0" sldId="309"/>
        </pc:sldMkLst>
      </pc:sldChg>
      <pc:sldChg chg="del">
        <pc:chgData name="Саша Коротенко" userId="f5cdd385ff897a59" providerId="LiveId" clId="{23622744-ECD4-46C9-A53C-8F2179C95A64}" dt="2025-03-17T14:47:44.473" v="353" actId="47"/>
        <pc:sldMkLst>
          <pc:docMk/>
          <pc:sldMk cId="0" sldId="310"/>
        </pc:sldMkLst>
      </pc:sldChg>
      <pc:sldChg chg="del">
        <pc:chgData name="Саша Коротенко" userId="f5cdd385ff897a59" providerId="LiveId" clId="{23622744-ECD4-46C9-A53C-8F2179C95A64}" dt="2025-03-17T14:47:44.473" v="353" actId="47"/>
        <pc:sldMkLst>
          <pc:docMk/>
          <pc:sldMk cId="0" sldId="311"/>
        </pc:sldMkLst>
      </pc:sldChg>
      <pc:sldChg chg="del">
        <pc:chgData name="Саша Коротенко" userId="f5cdd385ff897a59" providerId="LiveId" clId="{23622744-ECD4-46C9-A53C-8F2179C95A64}" dt="2025-03-17T14:46:03.990" v="333" actId="47"/>
        <pc:sldMkLst>
          <pc:docMk/>
          <pc:sldMk cId="2856900369" sldId="312"/>
        </pc:sldMkLst>
      </pc:sldChg>
      <pc:sldChg chg="del">
        <pc:chgData name="Саша Коротенко" userId="f5cdd385ff897a59" providerId="LiveId" clId="{23622744-ECD4-46C9-A53C-8F2179C95A64}" dt="2025-03-17T14:46:05.975" v="334" actId="47"/>
        <pc:sldMkLst>
          <pc:docMk/>
          <pc:sldMk cId="3842223616" sldId="313"/>
        </pc:sldMkLst>
      </pc:sldChg>
      <pc:sldChg chg="del">
        <pc:chgData name="Саша Коротенко" userId="f5cdd385ff897a59" providerId="LiveId" clId="{23622744-ECD4-46C9-A53C-8F2179C95A64}" dt="2025-03-17T14:46:07.202" v="335" actId="47"/>
        <pc:sldMkLst>
          <pc:docMk/>
          <pc:sldMk cId="291609579" sldId="314"/>
        </pc:sldMkLst>
      </pc:sldChg>
      <pc:sldChg chg="del">
        <pc:chgData name="Саша Коротенко" userId="f5cdd385ff897a59" providerId="LiveId" clId="{23622744-ECD4-46C9-A53C-8F2179C95A64}" dt="2025-03-17T14:46:08.065" v="336" actId="47"/>
        <pc:sldMkLst>
          <pc:docMk/>
          <pc:sldMk cId="166547794" sldId="315"/>
        </pc:sldMkLst>
      </pc:sldChg>
      <pc:sldChg chg="del">
        <pc:chgData name="Саша Коротенко" userId="f5cdd385ff897a59" providerId="LiveId" clId="{23622744-ECD4-46C9-A53C-8F2179C95A64}" dt="2025-03-17T14:46:14.789" v="338" actId="47"/>
        <pc:sldMkLst>
          <pc:docMk/>
          <pc:sldMk cId="599263357" sldId="316"/>
        </pc:sldMkLst>
      </pc:sldChg>
      <pc:sldChg chg="del">
        <pc:chgData name="Саша Коротенко" userId="f5cdd385ff897a59" providerId="LiveId" clId="{23622744-ECD4-46C9-A53C-8F2179C95A64}" dt="2025-03-17T14:46:16.162" v="339" actId="47"/>
        <pc:sldMkLst>
          <pc:docMk/>
          <pc:sldMk cId="292363575" sldId="317"/>
        </pc:sldMkLst>
      </pc:sldChg>
      <pc:sldChg chg="del">
        <pc:chgData name="Саша Коротенко" userId="f5cdd385ff897a59" providerId="LiveId" clId="{23622744-ECD4-46C9-A53C-8F2179C95A64}" dt="2025-03-17T14:46:17.840" v="340" actId="47"/>
        <pc:sldMkLst>
          <pc:docMk/>
          <pc:sldMk cId="4205536576" sldId="318"/>
        </pc:sldMkLst>
      </pc:sldChg>
      <pc:sldChg chg="del">
        <pc:chgData name="Саша Коротенко" userId="f5cdd385ff897a59" providerId="LiveId" clId="{23622744-ECD4-46C9-A53C-8F2179C95A64}" dt="2025-03-17T14:46:19.360" v="341" actId="47"/>
        <pc:sldMkLst>
          <pc:docMk/>
          <pc:sldMk cId="3812338223" sldId="389"/>
        </pc:sldMkLst>
      </pc:sldChg>
      <pc:sldChg chg="del">
        <pc:chgData name="Саша Коротенко" userId="f5cdd385ff897a59" providerId="LiveId" clId="{23622744-ECD4-46C9-A53C-8F2179C95A64}" dt="2025-03-17T14:46:20.086" v="342" actId="47"/>
        <pc:sldMkLst>
          <pc:docMk/>
          <pc:sldMk cId="2695085039" sldId="390"/>
        </pc:sldMkLst>
      </pc:sldChg>
      <pc:sldChg chg="del">
        <pc:chgData name="Саша Коротенко" userId="f5cdd385ff897a59" providerId="LiveId" clId="{23622744-ECD4-46C9-A53C-8F2179C95A64}" dt="2025-03-17T14:46:20.740" v="343" actId="47"/>
        <pc:sldMkLst>
          <pc:docMk/>
          <pc:sldMk cId="3685802342" sldId="391"/>
        </pc:sldMkLst>
      </pc:sldChg>
      <pc:sldChg chg="addSp modSp new mod modClrScheme chgLayout">
        <pc:chgData name="Саша Коротенко" userId="f5cdd385ff897a59" providerId="LiveId" clId="{23622744-ECD4-46C9-A53C-8F2179C95A64}" dt="2025-03-17T14:29:17.250" v="208" actId="120"/>
        <pc:sldMkLst>
          <pc:docMk/>
          <pc:sldMk cId="796218949" sldId="393"/>
        </pc:sldMkLst>
        <pc:spChg chg="mod ord">
          <ac:chgData name="Саша Коротенко" userId="f5cdd385ff897a59" providerId="LiveId" clId="{23622744-ECD4-46C9-A53C-8F2179C95A64}" dt="2025-03-17T14:28:33.208" v="194" actId="207"/>
          <ac:spMkLst>
            <pc:docMk/>
            <pc:sldMk cId="796218949" sldId="393"/>
            <ac:spMk id="2" creationId="{483E1934-21C8-4D8F-9F7E-7BED29A419E6}"/>
          </ac:spMkLst>
        </pc:spChg>
        <pc:spChg chg="mod ord">
          <ac:chgData name="Саша Коротенко" userId="f5cdd385ff897a59" providerId="LiveId" clId="{23622744-ECD4-46C9-A53C-8F2179C95A64}" dt="2025-03-17T14:29:02.521" v="206" actId="207"/>
          <ac:spMkLst>
            <pc:docMk/>
            <pc:sldMk cId="796218949" sldId="393"/>
            <ac:spMk id="3" creationId="{00419F2C-E76D-4033-845E-64571A9A500A}"/>
          </ac:spMkLst>
        </pc:spChg>
        <pc:spChg chg="add mod ord">
          <ac:chgData name="Саша Коротенко" userId="f5cdd385ff897a59" providerId="LiveId" clId="{23622744-ECD4-46C9-A53C-8F2179C95A64}" dt="2025-03-17T14:29:17.250" v="208" actId="120"/>
          <ac:spMkLst>
            <pc:docMk/>
            <pc:sldMk cId="796218949" sldId="393"/>
            <ac:spMk id="4" creationId="{CA8DC0CA-F8B2-4953-B125-58AF8BE82DCF}"/>
          </ac:spMkLst>
        </pc:spChg>
        <pc:spChg chg="add mod ord">
          <ac:chgData name="Саша Коротенко" userId="f5cdd385ff897a59" providerId="LiveId" clId="{23622744-ECD4-46C9-A53C-8F2179C95A64}" dt="2025-03-17T14:28:41.736" v="196" actId="207"/>
          <ac:spMkLst>
            <pc:docMk/>
            <pc:sldMk cId="796218949" sldId="393"/>
            <ac:spMk id="5" creationId="{7673CC55-C011-4ACA-A96C-033D6F2BBF76}"/>
          </ac:spMkLst>
        </pc:spChg>
        <pc:spChg chg="add mod ord">
          <ac:chgData name="Саша Коротенко" userId="f5cdd385ff897a59" providerId="LiveId" clId="{23622744-ECD4-46C9-A53C-8F2179C95A64}" dt="2025-03-17T14:29:08.162" v="207" actId="207"/>
          <ac:spMkLst>
            <pc:docMk/>
            <pc:sldMk cId="796218949" sldId="393"/>
            <ac:spMk id="6" creationId="{D3BA0980-B458-4D2E-AAE3-66EF276E631C}"/>
          </ac:spMkLst>
        </pc:spChg>
      </pc:sldChg>
      <pc:sldChg chg="addSp delSp modSp new mod modClrScheme chgLayout">
        <pc:chgData name="Саша Коротенко" userId="f5cdd385ff897a59" providerId="LiveId" clId="{23622744-ECD4-46C9-A53C-8F2179C95A64}" dt="2025-03-17T14:40:34.343" v="289" actId="14100"/>
        <pc:sldMkLst>
          <pc:docMk/>
          <pc:sldMk cId="3745569122" sldId="394"/>
        </pc:sldMkLst>
        <pc:spChg chg="del mod ord">
          <ac:chgData name="Саша Коротенко" userId="f5cdd385ff897a59" providerId="LiveId" clId="{23622744-ECD4-46C9-A53C-8F2179C95A64}" dt="2025-03-17T14:29:58.886" v="210" actId="700"/>
          <ac:spMkLst>
            <pc:docMk/>
            <pc:sldMk cId="3745569122" sldId="394"/>
            <ac:spMk id="2" creationId="{39D85EA0-34BF-4B07-9DC1-E155D03D7EDF}"/>
          </ac:spMkLst>
        </pc:spChg>
        <pc:spChg chg="del">
          <ac:chgData name="Саша Коротенко" userId="f5cdd385ff897a59" providerId="LiveId" clId="{23622744-ECD4-46C9-A53C-8F2179C95A64}" dt="2025-03-17T14:29:58.886" v="210" actId="700"/>
          <ac:spMkLst>
            <pc:docMk/>
            <pc:sldMk cId="3745569122" sldId="394"/>
            <ac:spMk id="3" creationId="{F563272F-00A8-481E-A8EB-28E7ACF33223}"/>
          </ac:spMkLst>
        </pc:spChg>
        <pc:spChg chg="del mod ord">
          <ac:chgData name="Саша Коротенко" userId="f5cdd385ff897a59" providerId="LiveId" clId="{23622744-ECD4-46C9-A53C-8F2179C95A64}" dt="2025-03-17T14:29:58.886" v="210" actId="700"/>
          <ac:spMkLst>
            <pc:docMk/>
            <pc:sldMk cId="3745569122" sldId="394"/>
            <ac:spMk id="4" creationId="{39DC1F1C-E7A5-4B59-BF62-C313E454FEAA}"/>
          </ac:spMkLst>
        </pc:spChg>
        <pc:spChg chg="del">
          <ac:chgData name="Саша Коротенко" userId="f5cdd385ff897a59" providerId="LiveId" clId="{23622744-ECD4-46C9-A53C-8F2179C95A64}" dt="2025-03-17T14:29:58.886" v="210" actId="700"/>
          <ac:spMkLst>
            <pc:docMk/>
            <pc:sldMk cId="3745569122" sldId="394"/>
            <ac:spMk id="5" creationId="{0B1CC49F-9738-4594-8C74-0EA4DFCF15BA}"/>
          </ac:spMkLst>
        </pc:spChg>
        <pc:spChg chg="del">
          <ac:chgData name="Саша Коротенко" userId="f5cdd385ff897a59" providerId="LiveId" clId="{23622744-ECD4-46C9-A53C-8F2179C95A64}" dt="2025-03-17T14:29:58.886" v="210" actId="700"/>
          <ac:spMkLst>
            <pc:docMk/>
            <pc:sldMk cId="3745569122" sldId="394"/>
            <ac:spMk id="6" creationId="{55BC8CAC-E6D0-4960-993D-A56AD1E30111}"/>
          </ac:spMkLst>
        </pc:spChg>
        <pc:spChg chg="add mod ord">
          <ac:chgData name="Саша Коротенко" userId="f5cdd385ff897a59" providerId="LiveId" clId="{23622744-ECD4-46C9-A53C-8F2179C95A64}" dt="2025-03-17T14:40:30.418" v="286" actId="1076"/>
          <ac:spMkLst>
            <pc:docMk/>
            <pc:sldMk cId="3745569122" sldId="394"/>
            <ac:spMk id="7" creationId="{50C42AF5-C824-49AE-9AF8-096D09CD4326}"/>
          </ac:spMkLst>
        </pc:spChg>
        <pc:spChg chg="add del mod ord">
          <ac:chgData name="Саша Коротенко" userId="f5cdd385ff897a59" providerId="LiveId" clId="{23622744-ECD4-46C9-A53C-8F2179C95A64}" dt="2025-03-17T14:40:07.766" v="280" actId="478"/>
          <ac:spMkLst>
            <pc:docMk/>
            <pc:sldMk cId="3745569122" sldId="394"/>
            <ac:spMk id="8" creationId="{0339177F-430A-4935-A784-BB160CBB8C3A}"/>
          </ac:spMkLst>
        </pc:spChg>
        <pc:spChg chg="add del mod">
          <ac:chgData name="Саша Коротенко" userId="f5cdd385ff897a59" providerId="LiveId" clId="{23622744-ECD4-46C9-A53C-8F2179C95A64}" dt="2025-03-17T14:40:16.073" v="282"/>
          <ac:spMkLst>
            <pc:docMk/>
            <pc:sldMk cId="3745569122" sldId="394"/>
            <ac:spMk id="11" creationId="{BCFCF3BC-DACF-4075-B08A-6C8EEBDB8DD3}"/>
          </ac:spMkLst>
        </pc:spChg>
        <pc:picChg chg="add del mod">
          <ac:chgData name="Саша Коротенко" userId="f5cdd385ff897a59" providerId="LiveId" clId="{23622744-ECD4-46C9-A53C-8F2179C95A64}" dt="2025-03-17T14:40:13.038" v="281" actId="21"/>
          <ac:picMkLst>
            <pc:docMk/>
            <pc:sldMk cId="3745569122" sldId="394"/>
            <ac:picMk id="9" creationId="{45BF04AE-0C35-46E4-837D-092AED39D2BB}"/>
          </ac:picMkLst>
        </pc:picChg>
        <pc:picChg chg="add mod">
          <ac:chgData name="Саша Коротенко" userId="f5cdd385ff897a59" providerId="LiveId" clId="{23622744-ECD4-46C9-A53C-8F2179C95A64}" dt="2025-03-17T14:40:34.343" v="289" actId="14100"/>
          <ac:picMkLst>
            <pc:docMk/>
            <pc:sldMk cId="3745569122" sldId="394"/>
            <ac:picMk id="12" creationId="{3617FD3C-C46D-4B0A-894E-FF8D3ACD533D}"/>
          </ac:picMkLst>
        </pc:picChg>
      </pc:sldChg>
      <pc:sldChg chg="modSp new mod">
        <pc:chgData name="Саша Коротенко" userId="f5cdd385ff897a59" providerId="LiveId" clId="{23622744-ECD4-46C9-A53C-8F2179C95A64}" dt="2025-03-17T14:44:41.171" v="327" actId="1076"/>
        <pc:sldMkLst>
          <pc:docMk/>
          <pc:sldMk cId="842814132" sldId="395"/>
        </pc:sldMkLst>
        <pc:spChg chg="mod">
          <ac:chgData name="Саша Коротенко" userId="f5cdd385ff897a59" providerId="LiveId" clId="{23622744-ECD4-46C9-A53C-8F2179C95A64}" dt="2025-03-17T14:44:41.171" v="327" actId="1076"/>
          <ac:spMkLst>
            <pc:docMk/>
            <pc:sldMk cId="842814132" sldId="395"/>
            <ac:spMk id="2" creationId="{A2B3CE45-BA85-4718-BE3D-C03B642181CA}"/>
          </ac:spMkLst>
        </pc:spChg>
        <pc:spChg chg="mod">
          <ac:chgData name="Саша Коротенко" userId="f5cdd385ff897a59" providerId="LiveId" clId="{23622744-ECD4-46C9-A53C-8F2179C95A64}" dt="2025-03-17T14:44:36.156" v="326" actId="12"/>
          <ac:spMkLst>
            <pc:docMk/>
            <pc:sldMk cId="842814132" sldId="395"/>
            <ac:spMk id="3" creationId="{090F3DAF-D18C-4189-9A7E-C8F5AE637F42}"/>
          </ac:spMkLst>
        </pc:spChg>
      </pc:sldChg>
      <pc:sldChg chg="addSp delSp modSp new del mod">
        <pc:chgData name="Саша Коротенко" userId="f5cdd385ff897a59" providerId="LiveId" clId="{23622744-ECD4-46C9-A53C-8F2179C95A64}" dt="2025-03-17T14:41:18.706" v="290" actId="47"/>
        <pc:sldMkLst>
          <pc:docMk/>
          <pc:sldMk cId="3659500364" sldId="395"/>
        </pc:sldMkLst>
        <pc:spChg chg="del">
          <ac:chgData name="Саша Коротенко" userId="f5cdd385ff897a59" providerId="LiveId" clId="{23622744-ECD4-46C9-A53C-8F2179C95A64}" dt="2025-03-17T14:38:56.160" v="261" actId="22"/>
          <ac:spMkLst>
            <pc:docMk/>
            <pc:sldMk cId="3659500364" sldId="395"/>
            <ac:spMk id="3" creationId="{1442A22F-634E-4715-A9EB-FAC9E55D7553}"/>
          </ac:spMkLst>
        </pc:spChg>
        <pc:picChg chg="add mod ord">
          <ac:chgData name="Саша Коротенко" userId="f5cdd385ff897a59" providerId="LiveId" clId="{23622744-ECD4-46C9-A53C-8F2179C95A64}" dt="2025-03-17T14:38:56.160" v="261" actId="22"/>
          <ac:picMkLst>
            <pc:docMk/>
            <pc:sldMk cId="3659500364" sldId="395"/>
            <ac:picMk id="5" creationId="{D74EF9F1-EAAB-424B-AD35-3E4D109556A6}"/>
          </ac:picMkLst>
        </pc:picChg>
      </pc:sldChg>
      <pc:sldChg chg="addSp delSp modSp new mod modClrScheme chgLayout">
        <pc:chgData name="Саша Коротенко" userId="f5cdd385ff897a59" providerId="LiveId" clId="{23622744-ECD4-46C9-A53C-8F2179C95A64}" dt="2025-03-17T15:04:01.288" v="394" actId="122"/>
        <pc:sldMkLst>
          <pc:docMk/>
          <pc:sldMk cId="916766455" sldId="396"/>
        </pc:sldMkLst>
        <pc:spChg chg="del mod ord">
          <ac:chgData name="Саша Коротенко" userId="f5cdd385ff897a59" providerId="LiveId" clId="{23622744-ECD4-46C9-A53C-8F2179C95A64}" dt="2025-03-17T15:02:41.844" v="355" actId="700"/>
          <ac:spMkLst>
            <pc:docMk/>
            <pc:sldMk cId="916766455" sldId="396"/>
            <ac:spMk id="2" creationId="{2E3EEB27-26A8-44C6-9C89-330940FC2529}"/>
          </ac:spMkLst>
        </pc:spChg>
        <pc:spChg chg="del">
          <ac:chgData name="Саша Коротенко" userId="f5cdd385ff897a59" providerId="LiveId" clId="{23622744-ECD4-46C9-A53C-8F2179C95A64}" dt="2025-03-17T15:02:41.844" v="355" actId="700"/>
          <ac:spMkLst>
            <pc:docMk/>
            <pc:sldMk cId="916766455" sldId="396"/>
            <ac:spMk id="3" creationId="{E503B94B-E921-4AC5-8A49-5DB10A84055E}"/>
          </ac:spMkLst>
        </pc:spChg>
        <pc:spChg chg="del mod ord">
          <ac:chgData name="Саша Коротенко" userId="f5cdd385ff897a59" providerId="LiveId" clId="{23622744-ECD4-46C9-A53C-8F2179C95A64}" dt="2025-03-17T15:02:41.844" v="355" actId="700"/>
          <ac:spMkLst>
            <pc:docMk/>
            <pc:sldMk cId="916766455" sldId="396"/>
            <ac:spMk id="4" creationId="{CB379E99-EEBB-485A-94EA-42657005175A}"/>
          </ac:spMkLst>
        </pc:spChg>
        <pc:spChg chg="del">
          <ac:chgData name="Саша Коротенко" userId="f5cdd385ff897a59" providerId="LiveId" clId="{23622744-ECD4-46C9-A53C-8F2179C95A64}" dt="2025-03-17T15:02:41.844" v="355" actId="700"/>
          <ac:spMkLst>
            <pc:docMk/>
            <pc:sldMk cId="916766455" sldId="396"/>
            <ac:spMk id="5" creationId="{6D1E8C66-8561-4C13-8848-6BB1323DEE25}"/>
          </ac:spMkLst>
        </pc:spChg>
        <pc:spChg chg="del">
          <ac:chgData name="Саша Коротенко" userId="f5cdd385ff897a59" providerId="LiveId" clId="{23622744-ECD4-46C9-A53C-8F2179C95A64}" dt="2025-03-17T15:02:41.844" v="355" actId="700"/>
          <ac:spMkLst>
            <pc:docMk/>
            <pc:sldMk cId="916766455" sldId="396"/>
            <ac:spMk id="6" creationId="{8BF63103-8FE6-49B7-9C83-7CFC64731A38}"/>
          </ac:spMkLst>
        </pc:spChg>
        <pc:spChg chg="add mod ord">
          <ac:chgData name="Саша Коротенко" userId="f5cdd385ff897a59" providerId="LiveId" clId="{23622744-ECD4-46C9-A53C-8F2179C95A64}" dt="2025-03-17T15:04:01.288" v="394" actId="122"/>
          <ac:spMkLst>
            <pc:docMk/>
            <pc:sldMk cId="916766455" sldId="396"/>
            <ac:spMk id="7" creationId="{9605B574-CFAF-49EC-B098-1D3909EB37C0}"/>
          </ac:spMkLst>
        </pc:spChg>
        <pc:spChg chg="add del mod ord">
          <ac:chgData name="Саша Коротенко" userId="f5cdd385ff897a59" providerId="LiveId" clId="{23622744-ECD4-46C9-A53C-8F2179C95A64}" dt="2025-03-17T15:02:43.565" v="356"/>
          <ac:spMkLst>
            <pc:docMk/>
            <pc:sldMk cId="916766455" sldId="396"/>
            <ac:spMk id="8" creationId="{D7F19025-05A3-4EE5-9F75-9E120E3EF837}"/>
          </ac:spMkLst>
        </pc:spChg>
        <pc:spChg chg="add del mod">
          <ac:chgData name="Саша Коротенко" userId="f5cdd385ff897a59" providerId="LiveId" clId="{23622744-ECD4-46C9-A53C-8F2179C95A64}" dt="2025-03-17T15:02:46.955" v="357"/>
          <ac:spMkLst>
            <pc:docMk/>
            <pc:sldMk cId="916766455" sldId="396"/>
            <ac:spMk id="9" creationId="{C510E630-2307-49CE-A64E-D9399C4BFC88}"/>
          </ac:spMkLst>
        </pc:spChg>
        <pc:spChg chg="add del mod">
          <ac:chgData name="Саша Коротенко" userId="f5cdd385ff897a59" providerId="LiveId" clId="{23622744-ECD4-46C9-A53C-8F2179C95A64}" dt="2025-03-17T15:02:57.024" v="358"/>
          <ac:spMkLst>
            <pc:docMk/>
            <pc:sldMk cId="916766455" sldId="396"/>
            <ac:spMk id="10" creationId="{87F98BF0-E11B-48B3-9427-485174F2E186}"/>
          </ac:spMkLst>
        </pc:spChg>
        <pc:picChg chg="add mod">
          <ac:chgData name="Саша Коротенко" userId="f5cdd385ff897a59" providerId="LiveId" clId="{23622744-ECD4-46C9-A53C-8F2179C95A64}" dt="2025-03-17T15:03:39.305" v="387" actId="1076"/>
          <ac:picMkLst>
            <pc:docMk/>
            <pc:sldMk cId="916766455" sldId="396"/>
            <ac:picMk id="11" creationId="{7E178FE3-C9B1-41FB-8CCA-FFFA397C8B4E}"/>
          </ac:picMkLst>
        </pc:picChg>
      </pc:sldChg>
      <pc:sldChg chg="addSp modSp add mod">
        <pc:chgData name="Саша Коротенко" userId="f5cdd385ff897a59" providerId="LiveId" clId="{23622744-ECD4-46C9-A53C-8F2179C95A64}" dt="2025-03-17T15:14:51.211" v="425" actId="1076"/>
        <pc:sldMkLst>
          <pc:docMk/>
          <pc:sldMk cId="1786837340" sldId="474"/>
        </pc:sldMkLst>
        <pc:spChg chg="mod">
          <ac:chgData name="Саша Коротенко" userId="f5cdd385ff897a59" providerId="LiveId" clId="{23622744-ECD4-46C9-A53C-8F2179C95A64}" dt="2025-03-17T15:14:43.113" v="423" actId="2711"/>
          <ac:spMkLst>
            <pc:docMk/>
            <pc:sldMk cId="1786837340" sldId="474"/>
            <ac:spMk id="6" creationId="{00000000-0000-0000-0000-000000000000}"/>
          </ac:spMkLst>
        </pc:spChg>
        <pc:picChg chg="add mod">
          <ac:chgData name="Саша Коротенко" userId="f5cdd385ff897a59" providerId="LiveId" clId="{23622744-ECD4-46C9-A53C-8F2179C95A64}" dt="2025-03-17T15:12:47.358" v="420" actId="1076"/>
          <ac:picMkLst>
            <pc:docMk/>
            <pc:sldMk cId="1786837340" sldId="474"/>
            <ac:picMk id="2" creationId="{3074975C-B108-4A77-8F7E-4C12D24E477B}"/>
          </ac:picMkLst>
        </pc:picChg>
        <pc:picChg chg="mod">
          <ac:chgData name="Саша Коротенко" userId="f5cdd385ff897a59" providerId="LiveId" clId="{23622744-ECD4-46C9-A53C-8F2179C95A64}" dt="2025-03-17T15:14:51.211" v="425" actId="1076"/>
          <ac:picMkLst>
            <pc:docMk/>
            <pc:sldMk cId="1786837340" sldId="474"/>
            <ac:picMk id="5" creationId="{1E9D7000-5852-DDFB-D1D6-F43FB5466608}"/>
          </ac:picMkLst>
        </pc:picChg>
        <pc:picChg chg="mod">
          <ac:chgData name="Саша Коротенко" userId="f5cdd385ff897a59" providerId="LiveId" clId="{23622744-ECD4-46C9-A53C-8F2179C95A64}" dt="2025-03-17T15:14:21.410" v="421" actId="1076"/>
          <ac:picMkLst>
            <pc:docMk/>
            <pc:sldMk cId="1786837340" sldId="474"/>
            <ac:picMk id="10" creationId="{27354762-4459-3BC6-E6F9-3624CD07E4DC}"/>
          </ac:picMkLst>
        </pc:picChg>
      </pc:sldChg>
      <pc:sldChg chg="add del">
        <pc:chgData name="Саша Коротенко" userId="f5cdd385ff897a59" providerId="LiveId" clId="{23622744-ECD4-46C9-A53C-8F2179C95A64}" dt="2025-03-17T15:06:21.881" v="396" actId="2696"/>
        <pc:sldMkLst>
          <pc:docMk/>
          <pc:sldMk cId="4184171707" sldId="474"/>
        </pc:sldMkLst>
      </pc:sldChg>
      <pc:sldChg chg="modSp add del mod">
        <pc:chgData name="Саша Коротенко" userId="f5cdd385ff897a59" providerId="LiveId" clId="{23622744-ECD4-46C9-A53C-8F2179C95A64}" dt="2025-03-17T15:14:55.870" v="426" actId="47"/>
        <pc:sldMkLst>
          <pc:docMk/>
          <pc:sldMk cId="2467452507" sldId="475"/>
        </pc:sldMkLst>
        <pc:picChg chg="mod">
          <ac:chgData name="Саша Коротенко" userId="f5cdd385ff897a59" providerId="LiveId" clId="{23622744-ECD4-46C9-A53C-8F2179C95A64}" dt="2025-03-17T15:12:21.728" v="415" actId="1076"/>
          <ac:picMkLst>
            <pc:docMk/>
            <pc:sldMk cId="2467452507" sldId="475"/>
            <ac:picMk id="10" creationId="{27354762-4459-3BC6-E6F9-3624CD07E4DC}"/>
          </ac:picMkLst>
        </pc:picChg>
      </pc:sldChg>
      <pc:sldMasterChg chg="delSldLayout">
        <pc:chgData name="Саша Коротенко" userId="f5cdd385ff897a59" providerId="LiveId" clId="{23622744-ECD4-46C9-A53C-8F2179C95A64}" dt="2025-03-17T15:06:21.881" v="396" actId="2696"/>
        <pc:sldMasterMkLst>
          <pc:docMk/>
          <pc:sldMasterMk cId="3627512262" sldId="2147483660"/>
        </pc:sldMasterMkLst>
        <pc:sldLayoutChg chg="del">
          <pc:chgData name="Саша Коротенко" userId="f5cdd385ff897a59" providerId="LiveId" clId="{23622744-ECD4-46C9-A53C-8F2179C95A64}" dt="2025-03-17T15:06:21.881" v="396" actId="2696"/>
          <pc:sldLayoutMkLst>
            <pc:docMk/>
            <pc:sldMasterMk cId="3627512262" sldId="2147483660"/>
            <pc:sldLayoutMk cId="923202996" sldId="2147483688"/>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08E601-A9D7-4B9A-BD5B-891054B96AE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37E0FC2A-5B73-4F91-B693-E8D19A991764}">
      <dgm:prSet/>
      <dgm:spPr/>
      <dgm:t>
        <a:bodyPr/>
        <a:lstStyle/>
        <a:p>
          <a:r>
            <a:rPr lang="ru-RU" dirty="0"/>
            <a:t>Медиа </a:t>
          </a:r>
          <a:r>
            <a:rPr lang="ru-RU" dirty="0" smtClean="0"/>
            <a:t>э</a:t>
          </a:r>
          <a:r>
            <a:rPr lang="ky-KG" noProof="0" dirty="0" smtClean="0"/>
            <a:t>ксперттер</a:t>
          </a:r>
          <a:r>
            <a:rPr lang="ru-RU" dirty="0" smtClean="0"/>
            <a:t>, </a:t>
          </a:r>
          <a:endParaRPr lang="ru-RU" dirty="0"/>
        </a:p>
      </dgm:t>
    </dgm:pt>
    <dgm:pt modelId="{7EC4C3A9-5C61-4FCA-B24C-9305B904F7C6}" type="parTrans" cxnId="{45225D78-E28F-4E70-97CF-E4FAA4CBD75F}">
      <dgm:prSet/>
      <dgm:spPr/>
      <dgm:t>
        <a:bodyPr/>
        <a:lstStyle/>
        <a:p>
          <a:endParaRPr lang="ru-RU"/>
        </a:p>
      </dgm:t>
    </dgm:pt>
    <dgm:pt modelId="{96F70BD1-DE4D-4479-A86C-51156CD203E2}" type="sibTrans" cxnId="{45225D78-E28F-4E70-97CF-E4FAA4CBD75F}">
      <dgm:prSet/>
      <dgm:spPr/>
      <dgm:t>
        <a:bodyPr/>
        <a:lstStyle/>
        <a:p>
          <a:endParaRPr lang="ru-RU"/>
        </a:p>
      </dgm:t>
    </dgm:pt>
    <dgm:pt modelId="{F963EE0E-8ED7-4223-8B6B-8AFA627EC74A}">
      <dgm:prSet/>
      <dgm:spPr/>
      <dgm:t>
        <a:bodyPr/>
        <a:lstStyle/>
        <a:p>
          <a:r>
            <a:rPr lang="ky-KG" noProof="0" dirty="0" smtClean="0"/>
            <a:t>Журналисттер, ЖМКлардын редакторлору</a:t>
          </a:r>
          <a:r>
            <a:rPr lang="ru-RU" dirty="0" smtClean="0"/>
            <a:t>,</a:t>
          </a:r>
          <a:endParaRPr lang="ru-RU" dirty="0"/>
        </a:p>
      </dgm:t>
    </dgm:pt>
    <dgm:pt modelId="{49886403-A9FF-40FB-9BE5-55487D2C75E2}" type="parTrans" cxnId="{8BFD9941-CB43-4967-A056-B63E8262CF50}">
      <dgm:prSet/>
      <dgm:spPr/>
      <dgm:t>
        <a:bodyPr/>
        <a:lstStyle/>
        <a:p>
          <a:endParaRPr lang="ru-RU"/>
        </a:p>
      </dgm:t>
    </dgm:pt>
    <dgm:pt modelId="{5F2CA760-F7CA-47A8-AB29-8792053E6805}" type="sibTrans" cxnId="{8BFD9941-CB43-4967-A056-B63E8262CF50}">
      <dgm:prSet/>
      <dgm:spPr/>
      <dgm:t>
        <a:bodyPr/>
        <a:lstStyle/>
        <a:p>
          <a:endParaRPr lang="ru-RU"/>
        </a:p>
      </dgm:t>
    </dgm:pt>
    <dgm:pt modelId="{5D63C856-3A57-40EB-B687-8946BC6998AC}">
      <dgm:prSet/>
      <dgm:spPr/>
      <dgm:t>
        <a:bodyPr/>
        <a:lstStyle/>
        <a:p>
          <a:r>
            <a:rPr lang="ky-KG" dirty="0" smtClean="0"/>
            <a:t>Медиа, гендер, адам укуктары, инклюзия чөйрөсүндөгү окутуучулар, изилдөөчүлөр</a:t>
          </a:r>
          <a:endParaRPr lang="ru-RU" dirty="0"/>
        </a:p>
      </dgm:t>
    </dgm:pt>
    <dgm:pt modelId="{582570E4-D674-4E66-A260-5F06355B9B05}" type="parTrans" cxnId="{5B4A0A2C-1F9B-4958-81B5-CCBE928E6EA7}">
      <dgm:prSet/>
      <dgm:spPr/>
      <dgm:t>
        <a:bodyPr/>
        <a:lstStyle/>
        <a:p>
          <a:endParaRPr lang="ru-RU"/>
        </a:p>
      </dgm:t>
    </dgm:pt>
    <dgm:pt modelId="{A7FBDC94-C990-4EA3-AA35-3A34E82DABE4}" type="sibTrans" cxnId="{5B4A0A2C-1F9B-4958-81B5-CCBE928E6EA7}">
      <dgm:prSet/>
      <dgm:spPr/>
      <dgm:t>
        <a:bodyPr/>
        <a:lstStyle/>
        <a:p>
          <a:endParaRPr lang="ru-RU"/>
        </a:p>
      </dgm:t>
    </dgm:pt>
    <dgm:pt modelId="{B2160F47-CE94-4139-A7BC-26294892AA03}">
      <dgm:prSet/>
      <dgm:spPr/>
      <dgm:t>
        <a:bodyPr/>
        <a:lstStyle/>
        <a:p>
          <a:r>
            <a:rPr lang="ky-KG" dirty="0" smtClean="0"/>
            <a:t>Адам укуктары, гендер, инклюзия маселелери боюнча эксперттер</a:t>
          </a:r>
          <a:endParaRPr lang="ru-RU" dirty="0"/>
        </a:p>
      </dgm:t>
    </dgm:pt>
    <dgm:pt modelId="{5CA0F261-3BD0-46A6-A17D-1A0A1DD9A514}" type="parTrans" cxnId="{BC822851-F573-4BAD-950D-F99CC5C357C2}">
      <dgm:prSet/>
      <dgm:spPr/>
      <dgm:t>
        <a:bodyPr/>
        <a:lstStyle/>
        <a:p>
          <a:endParaRPr lang="ru-RU"/>
        </a:p>
      </dgm:t>
    </dgm:pt>
    <dgm:pt modelId="{E4D010B2-4E40-4C47-A944-8D3BEB211112}" type="sibTrans" cxnId="{BC822851-F573-4BAD-950D-F99CC5C357C2}">
      <dgm:prSet/>
      <dgm:spPr/>
      <dgm:t>
        <a:bodyPr/>
        <a:lstStyle/>
        <a:p>
          <a:endParaRPr lang="ru-RU"/>
        </a:p>
      </dgm:t>
    </dgm:pt>
    <dgm:pt modelId="{2257AE8B-BE9D-4D1B-919D-9CCB0883ED3C}">
      <dgm:prSet/>
      <dgm:spPr/>
      <dgm:t>
        <a:bodyPr/>
        <a:lstStyle/>
        <a:p>
          <a:r>
            <a:rPr lang="ky-KG" dirty="0" smtClean="0"/>
            <a:t>Жаштар, студенттер, активисттер окуу процессинде бул санариптик аспапты колдоно алышат</a:t>
          </a:r>
          <a:r>
            <a:rPr lang="ru-RU" dirty="0" smtClean="0"/>
            <a:t> </a:t>
          </a:r>
          <a:endParaRPr lang="ru-RU" dirty="0"/>
        </a:p>
      </dgm:t>
    </dgm:pt>
    <dgm:pt modelId="{840AF840-463D-42F8-B323-7249B1ACDB7B}" type="parTrans" cxnId="{C0B01EE2-255B-4977-A3C3-E51180648A0E}">
      <dgm:prSet/>
      <dgm:spPr/>
      <dgm:t>
        <a:bodyPr/>
        <a:lstStyle/>
        <a:p>
          <a:endParaRPr lang="ru-RU"/>
        </a:p>
      </dgm:t>
    </dgm:pt>
    <dgm:pt modelId="{462D28E1-3B8D-40A1-AC7C-6C24D32C89D3}" type="sibTrans" cxnId="{C0B01EE2-255B-4977-A3C3-E51180648A0E}">
      <dgm:prSet/>
      <dgm:spPr/>
      <dgm:t>
        <a:bodyPr/>
        <a:lstStyle/>
        <a:p>
          <a:endParaRPr lang="ru-RU"/>
        </a:p>
      </dgm:t>
    </dgm:pt>
    <dgm:pt modelId="{36F6F974-CA42-444D-9727-C60CA006E13B}" type="pres">
      <dgm:prSet presAssocID="{C108E601-A9D7-4B9A-BD5B-891054B96AE6}" presName="linearFlow" presStyleCnt="0">
        <dgm:presLayoutVars>
          <dgm:dir/>
          <dgm:resizeHandles val="exact"/>
        </dgm:presLayoutVars>
      </dgm:prSet>
      <dgm:spPr/>
      <dgm:t>
        <a:bodyPr/>
        <a:lstStyle/>
        <a:p>
          <a:endParaRPr lang="ru-RU"/>
        </a:p>
      </dgm:t>
    </dgm:pt>
    <dgm:pt modelId="{87EE7FFB-D470-416B-AA6E-21C9FAB53586}" type="pres">
      <dgm:prSet presAssocID="{37E0FC2A-5B73-4F91-B693-E8D19A991764}" presName="composite" presStyleCnt="0"/>
      <dgm:spPr/>
    </dgm:pt>
    <dgm:pt modelId="{AC63DD6E-AA2B-4080-9AB7-5850521AB7EB}" type="pres">
      <dgm:prSet presAssocID="{37E0FC2A-5B73-4F91-B693-E8D19A991764}" presName="imgShp" presStyleLbl="fgImgPlace1" presStyleIdx="0" presStyleCnt="5"/>
      <dgm:spPr>
        <a:blipFill rotWithShape="1">
          <a:blip xmlns:r="http://schemas.openxmlformats.org/officeDocument/2006/relationships" r:embed="rId1"/>
          <a:srcRect/>
          <a:stretch>
            <a:fillRect/>
          </a:stretch>
        </a:blipFill>
      </dgm:spPr>
    </dgm:pt>
    <dgm:pt modelId="{85F445AE-0888-45FB-A464-A6F674B9CA9C}" type="pres">
      <dgm:prSet presAssocID="{37E0FC2A-5B73-4F91-B693-E8D19A991764}" presName="txShp" presStyleLbl="node1" presStyleIdx="0" presStyleCnt="5">
        <dgm:presLayoutVars>
          <dgm:bulletEnabled val="1"/>
        </dgm:presLayoutVars>
      </dgm:prSet>
      <dgm:spPr/>
      <dgm:t>
        <a:bodyPr/>
        <a:lstStyle/>
        <a:p>
          <a:endParaRPr lang="ru-RU"/>
        </a:p>
      </dgm:t>
    </dgm:pt>
    <dgm:pt modelId="{3DA86711-5D46-4C55-9AFF-7D244612E385}" type="pres">
      <dgm:prSet presAssocID="{96F70BD1-DE4D-4479-A86C-51156CD203E2}" presName="spacing" presStyleCnt="0"/>
      <dgm:spPr/>
    </dgm:pt>
    <dgm:pt modelId="{55815F45-2DBA-4832-8569-625F54323C56}" type="pres">
      <dgm:prSet presAssocID="{F963EE0E-8ED7-4223-8B6B-8AFA627EC74A}" presName="composite" presStyleCnt="0"/>
      <dgm:spPr/>
    </dgm:pt>
    <dgm:pt modelId="{812B0E4E-6D54-4093-8167-735230D1A738}" type="pres">
      <dgm:prSet presAssocID="{F963EE0E-8ED7-4223-8B6B-8AFA627EC74A}" presName="imgShp" presStyleLbl="fgImgPlace1" presStyleIdx="1" presStyleCnt="5"/>
      <dgm:spPr>
        <a:blipFill rotWithShape="1">
          <a:blip xmlns:r="http://schemas.openxmlformats.org/officeDocument/2006/relationships" r:embed="rId2"/>
          <a:srcRect/>
          <a:stretch>
            <a:fillRect/>
          </a:stretch>
        </a:blipFill>
      </dgm:spPr>
    </dgm:pt>
    <dgm:pt modelId="{48405378-9034-4219-A43F-F092DE82D62C}" type="pres">
      <dgm:prSet presAssocID="{F963EE0E-8ED7-4223-8B6B-8AFA627EC74A}" presName="txShp" presStyleLbl="node1" presStyleIdx="1" presStyleCnt="5">
        <dgm:presLayoutVars>
          <dgm:bulletEnabled val="1"/>
        </dgm:presLayoutVars>
      </dgm:prSet>
      <dgm:spPr/>
      <dgm:t>
        <a:bodyPr/>
        <a:lstStyle/>
        <a:p>
          <a:endParaRPr lang="ru-RU"/>
        </a:p>
      </dgm:t>
    </dgm:pt>
    <dgm:pt modelId="{0D0B87B3-2CB3-41D8-91A6-EC700C7FC794}" type="pres">
      <dgm:prSet presAssocID="{5F2CA760-F7CA-47A8-AB29-8792053E6805}" presName="spacing" presStyleCnt="0"/>
      <dgm:spPr/>
    </dgm:pt>
    <dgm:pt modelId="{45F61751-9A37-4A60-9921-21D9F4B0D598}" type="pres">
      <dgm:prSet presAssocID="{5D63C856-3A57-40EB-B687-8946BC6998AC}" presName="composite" presStyleCnt="0"/>
      <dgm:spPr/>
    </dgm:pt>
    <dgm:pt modelId="{BF727707-9BD2-4465-83C7-83BA91241EE6}" type="pres">
      <dgm:prSet presAssocID="{5D63C856-3A57-40EB-B687-8946BC6998AC}" presName="imgShp" presStyleLbl="fgImgPlace1" presStyleIdx="2" presStyleCnt="5"/>
      <dgm:spPr>
        <a:blipFill rotWithShape="1">
          <a:blip xmlns:r="http://schemas.openxmlformats.org/officeDocument/2006/relationships" r:embed="rId3"/>
          <a:srcRect/>
          <a:stretch>
            <a:fillRect/>
          </a:stretch>
        </a:blipFill>
      </dgm:spPr>
    </dgm:pt>
    <dgm:pt modelId="{3F756EB1-132B-4896-9E1B-A7A4B0D7C6C5}" type="pres">
      <dgm:prSet presAssocID="{5D63C856-3A57-40EB-B687-8946BC6998AC}" presName="txShp" presStyleLbl="node1" presStyleIdx="2" presStyleCnt="5">
        <dgm:presLayoutVars>
          <dgm:bulletEnabled val="1"/>
        </dgm:presLayoutVars>
      </dgm:prSet>
      <dgm:spPr/>
      <dgm:t>
        <a:bodyPr/>
        <a:lstStyle/>
        <a:p>
          <a:endParaRPr lang="ru-RU"/>
        </a:p>
      </dgm:t>
    </dgm:pt>
    <dgm:pt modelId="{E8E7D95F-2AE9-4E84-9ACD-E067807B3E9E}" type="pres">
      <dgm:prSet presAssocID="{A7FBDC94-C990-4EA3-AA35-3A34E82DABE4}" presName="spacing" presStyleCnt="0"/>
      <dgm:spPr/>
    </dgm:pt>
    <dgm:pt modelId="{492E2969-4B6A-4D6F-BECF-89A2BD630A5F}" type="pres">
      <dgm:prSet presAssocID="{B2160F47-CE94-4139-A7BC-26294892AA03}" presName="composite" presStyleCnt="0"/>
      <dgm:spPr/>
    </dgm:pt>
    <dgm:pt modelId="{C3F66509-FA53-4527-86C4-6426CD829C8C}" type="pres">
      <dgm:prSet presAssocID="{B2160F47-CE94-4139-A7BC-26294892AA03}" presName="imgShp" presStyleLbl="fgImgPlace1" presStyleIdx="3" presStyleCnt="5"/>
      <dgm:spPr>
        <a:blipFill rotWithShape="1">
          <a:blip xmlns:r="http://schemas.openxmlformats.org/officeDocument/2006/relationships" r:embed="rId4"/>
          <a:srcRect/>
          <a:stretch>
            <a:fillRect/>
          </a:stretch>
        </a:blipFill>
      </dgm:spPr>
    </dgm:pt>
    <dgm:pt modelId="{A83D8353-9A67-4E0B-9947-7D234D5953B0}" type="pres">
      <dgm:prSet presAssocID="{B2160F47-CE94-4139-A7BC-26294892AA03}" presName="txShp" presStyleLbl="node1" presStyleIdx="3" presStyleCnt="5">
        <dgm:presLayoutVars>
          <dgm:bulletEnabled val="1"/>
        </dgm:presLayoutVars>
      </dgm:prSet>
      <dgm:spPr/>
      <dgm:t>
        <a:bodyPr/>
        <a:lstStyle/>
        <a:p>
          <a:endParaRPr lang="ru-RU"/>
        </a:p>
      </dgm:t>
    </dgm:pt>
    <dgm:pt modelId="{55C89F69-CC21-4574-923B-16FE1DEFB900}" type="pres">
      <dgm:prSet presAssocID="{E4D010B2-4E40-4C47-A944-8D3BEB211112}" presName="spacing" presStyleCnt="0"/>
      <dgm:spPr/>
    </dgm:pt>
    <dgm:pt modelId="{CA0D0732-F502-461D-91D0-3D6B95316A84}" type="pres">
      <dgm:prSet presAssocID="{2257AE8B-BE9D-4D1B-919D-9CCB0883ED3C}" presName="composite" presStyleCnt="0"/>
      <dgm:spPr/>
    </dgm:pt>
    <dgm:pt modelId="{F2B2C74F-2834-4B20-8CEB-2A668E72CCD2}" type="pres">
      <dgm:prSet presAssocID="{2257AE8B-BE9D-4D1B-919D-9CCB0883ED3C}" presName="imgShp" presStyleLbl="fgImgPlace1" presStyleIdx="4" presStyleCnt="5"/>
      <dgm:spPr>
        <a:blipFill rotWithShape="1">
          <a:blip xmlns:r="http://schemas.openxmlformats.org/officeDocument/2006/relationships" r:embed="rId5"/>
          <a:srcRect/>
          <a:stretch>
            <a:fillRect/>
          </a:stretch>
        </a:blipFill>
      </dgm:spPr>
    </dgm:pt>
    <dgm:pt modelId="{F23FC3DD-391D-454D-BD53-CE128532791A}" type="pres">
      <dgm:prSet presAssocID="{2257AE8B-BE9D-4D1B-919D-9CCB0883ED3C}" presName="txShp" presStyleLbl="node1" presStyleIdx="4" presStyleCnt="5">
        <dgm:presLayoutVars>
          <dgm:bulletEnabled val="1"/>
        </dgm:presLayoutVars>
      </dgm:prSet>
      <dgm:spPr/>
      <dgm:t>
        <a:bodyPr/>
        <a:lstStyle/>
        <a:p>
          <a:endParaRPr lang="ru-RU"/>
        </a:p>
      </dgm:t>
    </dgm:pt>
  </dgm:ptLst>
  <dgm:cxnLst>
    <dgm:cxn modelId="{8BFD9941-CB43-4967-A056-B63E8262CF50}" srcId="{C108E601-A9D7-4B9A-BD5B-891054B96AE6}" destId="{F963EE0E-8ED7-4223-8B6B-8AFA627EC74A}" srcOrd="1" destOrd="0" parTransId="{49886403-A9FF-40FB-9BE5-55487D2C75E2}" sibTransId="{5F2CA760-F7CA-47A8-AB29-8792053E6805}"/>
    <dgm:cxn modelId="{BC822851-F573-4BAD-950D-F99CC5C357C2}" srcId="{C108E601-A9D7-4B9A-BD5B-891054B96AE6}" destId="{B2160F47-CE94-4139-A7BC-26294892AA03}" srcOrd="3" destOrd="0" parTransId="{5CA0F261-3BD0-46A6-A17D-1A0A1DD9A514}" sibTransId="{E4D010B2-4E40-4C47-A944-8D3BEB211112}"/>
    <dgm:cxn modelId="{6873BB1A-0666-46C9-9DEF-F9B94914BDB4}" type="presOf" srcId="{37E0FC2A-5B73-4F91-B693-E8D19A991764}" destId="{85F445AE-0888-45FB-A464-A6F674B9CA9C}" srcOrd="0" destOrd="0" presId="urn:microsoft.com/office/officeart/2005/8/layout/vList3"/>
    <dgm:cxn modelId="{B37CD14C-CB35-463C-A30D-CE2975988D48}" type="presOf" srcId="{5D63C856-3A57-40EB-B687-8946BC6998AC}" destId="{3F756EB1-132B-4896-9E1B-A7A4B0D7C6C5}" srcOrd="0" destOrd="0" presId="urn:microsoft.com/office/officeart/2005/8/layout/vList3"/>
    <dgm:cxn modelId="{64682279-85F5-4E87-AA3C-27FEBC810173}" type="presOf" srcId="{F963EE0E-8ED7-4223-8B6B-8AFA627EC74A}" destId="{48405378-9034-4219-A43F-F092DE82D62C}" srcOrd="0" destOrd="0" presId="urn:microsoft.com/office/officeart/2005/8/layout/vList3"/>
    <dgm:cxn modelId="{C8B8E962-BC5E-4860-B22C-D5C7028DC8DA}" type="presOf" srcId="{B2160F47-CE94-4139-A7BC-26294892AA03}" destId="{A83D8353-9A67-4E0B-9947-7D234D5953B0}" srcOrd="0" destOrd="0" presId="urn:microsoft.com/office/officeart/2005/8/layout/vList3"/>
    <dgm:cxn modelId="{5B4A0A2C-1F9B-4958-81B5-CCBE928E6EA7}" srcId="{C108E601-A9D7-4B9A-BD5B-891054B96AE6}" destId="{5D63C856-3A57-40EB-B687-8946BC6998AC}" srcOrd="2" destOrd="0" parTransId="{582570E4-D674-4E66-A260-5F06355B9B05}" sibTransId="{A7FBDC94-C990-4EA3-AA35-3A34E82DABE4}"/>
    <dgm:cxn modelId="{C0B01EE2-255B-4977-A3C3-E51180648A0E}" srcId="{C108E601-A9D7-4B9A-BD5B-891054B96AE6}" destId="{2257AE8B-BE9D-4D1B-919D-9CCB0883ED3C}" srcOrd="4" destOrd="0" parTransId="{840AF840-463D-42F8-B323-7249B1ACDB7B}" sibTransId="{462D28E1-3B8D-40A1-AC7C-6C24D32C89D3}"/>
    <dgm:cxn modelId="{4CEAB947-8E7B-4CC3-948A-72E90F8B744E}" type="presOf" srcId="{C108E601-A9D7-4B9A-BD5B-891054B96AE6}" destId="{36F6F974-CA42-444D-9727-C60CA006E13B}" srcOrd="0" destOrd="0" presId="urn:microsoft.com/office/officeart/2005/8/layout/vList3"/>
    <dgm:cxn modelId="{4A9E3D72-CA3C-4D7F-8EE1-99A04A89039A}" type="presOf" srcId="{2257AE8B-BE9D-4D1B-919D-9CCB0883ED3C}" destId="{F23FC3DD-391D-454D-BD53-CE128532791A}" srcOrd="0" destOrd="0" presId="urn:microsoft.com/office/officeart/2005/8/layout/vList3"/>
    <dgm:cxn modelId="{45225D78-E28F-4E70-97CF-E4FAA4CBD75F}" srcId="{C108E601-A9D7-4B9A-BD5B-891054B96AE6}" destId="{37E0FC2A-5B73-4F91-B693-E8D19A991764}" srcOrd="0" destOrd="0" parTransId="{7EC4C3A9-5C61-4FCA-B24C-9305B904F7C6}" sibTransId="{96F70BD1-DE4D-4479-A86C-51156CD203E2}"/>
    <dgm:cxn modelId="{A1926872-D9A1-4562-B31A-2AC802FCEECE}" type="presParOf" srcId="{36F6F974-CA42-444D-9727-C60CA006E13B}" destId="{87EE7FFB-D470-416B-AA6E-21C9FAB53586}" srcOrd="0" destOrd="0" presId="urn:microsoft.com/office/officeart/2005/8/layout/vList3"/>
    <dgm:cxn modelId="{9A468450-3678-4F97-847A-4435862940B0}" type="presParOf" srcId="{87EE7FFB-D470-416B-AA6E-21C9FAB53586}" destId="{AC63DD6E-AA2B-4080-9AB7-5850521AB7EB}" srcOrd="0" destOrd="0" presId="urn:microsoft.com/office/officeart/2005/8/layout/vList3"/>
    <dgm:cxn modelId="{573B302F-BFF2-4904-ADFA-B5981DC0ECFC}" type="presParOf" srcId="{87EE7FFB-D470-416B-AA6E-21C9FAB53586}" destId="{85F445AE-0888-45FB-A464-A6F674B9CA9C}" srcOrd="1" destOrd="0" presId="urn:microsoft.com/office/officeart/2005/8/layout/vList3"/>
    <dgm:cxn modelId="{1AA4FB2C-E707-4023-B8DB-C671D486A3C7}" type="presParOf" srcId="{36F6F974-CA42-444D-9727-C60CA006E13B}" destId="{3DA86711-5D46-4C55-9AFF-7D244612E385}" srcOrd="1" destOrd="0" presId="urn:microsoft.com/office/officeart/2005/8/layout/vList3"/>
    <dgm:cxn modelId="{6EFEC3AE-A0E0-4288-B450-F021356D0FE0}" type="presParOf" srcId="{36F6F974-CA42-444D-9727-C60CA006E13B}" destId="{55815F45-2DBA-4832-8569-625F54323C56}" srcOrd="2" destOrd="0" presId="urn:microsoft.com/office/officeart/2005/8/layout/vList3"/>
    <dgm:cxn modelId="{7562E73E-56AC-4BD4-82C9-717A3CDB2561}" type="presParOf" srcId="{55815F45-2DBA-4832-8569-625F54323C56}" destId="{812B0E4E-6D54-4093-8167-735230D1A738}" srcOrd="0" destOrd="0" presId="urn:microsoft.com/office/officeart/2005/8/layout/vList3"/>
    <dgm:cxn modelId="{6F935771-58A4-4462-B1E7-E36FFB12C49A}" type="presParOf" srcId="{55815F45-2DBA-4832-8569-625F54323C56}" destId="{48405378-9034-4219-A43F-F092DE82D62C}" srcOrd="1" destOrd="0" presId="urn:microsoft.com/office/officeart/2005/8/layout/vList3"/>
    <dgm:cxn modelId="{F0FC4D6D-EB5C-49F2-B84F-9182AA5D17F3}" type="presParOf" srcId="{36F6F974-CA42-444D-9727-C60CA006E13B}" destId="{0D0B87B3-2CB3-41D8-91A6-EC700C7FC794}" srcOrd="3" destOrd="0" presId="urn:microsoft.com/office/officeart/2005/8/layout/vList3"/>
    <dgm:cxn modelId="{20D28D20-37E7-44A1-9255-57C61976DD2B}" type="presParOf" srcId="{36F6F974-CA42-444D-9727-C60CA006E13B}" destId="{45F61751-9A37-4A60-9921-21D9F4B0D598}" srcOrd="4" destOrd="0" presId="urn:microsoft.com/office/officeart/2005/8/layout/vList3"/>
    <dgm:cxn modelId="{02914485-4290-4741-9069-29402C8E21F2}" type="presParOf" srcId="{45F61751-9A37-4A60-9921-21D9F4B0D598}" destId="{BF727707-9BD2-4465-83C7-83BA91241EE6}" srcOrd="0" destOrd="0" presId="urn:microsoft.com/office/officeart/2005/8/layout/vList3"/>
    <dgm:cxn modelId="{20D7E06E-316A-4B79-BB5C-6B1E76C9BBC1}" type="presParOf" srcId="{45F61751-9A37-4A60-9921-21D9F4B0D598}" destId="{3F756EB1-132B-4896-9E1B-A7A4B0D7C6C5}" srcOrd="1" destOrd="0" presId="urn:microsoft.com/office/officeart/2005/8/layout/vList3"/>
    <dgm:cxn modelId="{C2FD6442-AA4A-499C-BB00-BBA167EDC896}" type="presParOf" srcId="{36F6F974-CA42-444D-9727-C60CA006E13B}" destId="{E8E7D95F-2AE9-4E84-9ACD-E067807B3E9E}" srcOrd="5" destOrd="0" presId="urn:microsoft.com/office/officeart/2005/8/layout/vList3"/>
    <dgm:cxn modelId="{889579A0-EE35-40CF-8B7E-BF0895DC07BE}" type="presParOf" srcId="{36F6F974-CA42-444D-9727-C60CA006E13B}" destId="{492E2969-4B6A-4D6F-BECF-89A2BD630A5F}" srcOrd="6" destOrd="0" presId="urn:microsoft.com/office/officeart/2005/8/layout/vList3"/>
    <dgm:cxn modelId="{AB352710-2ADE-4A64-B203-DB1F8DD43078}" type="presParOf" srcId="{492E2969-4B6A-4D6F-BECF-89A2BD630A5F}" destId="{C3F66509-FA53-4527-86C4-6426CD829C8C}" srcOrd="0" destOrd="0" presId="urn:microsoft.com/office/officeart/2005/8/layout/vList3"/>
    <dgm:cxn modelId="{3C320154-D15B-4978-83FC-532AF68713C9}" type="presParOf" srcId="{492E2969-4B6A-4D6F-BECF-89A2BD630A5F}" destId="{A83D8353-9A67-4E0B-9947-7D234D5953B0}" srcOrd="1" destOrd="0" presId="urn:microsoft.com/office/officeart/2005/8/layout/vList3"/>
    <dgm:cxn modelId="{9A008681-18ED-4844-AEA0-E17E96843FA3}" type="presParOf" srcId="{36F6F974-CA42-444D-9727-C60CA006E13B}" destId="{55C89F69-CC21-4574-923B-16FE1DEFB900}" srcOrd="7" destOrd="0" presId="urn:microsoft.com/office/officeart/2005/8/layout/vList3"/>
    <dgm:cxn modelId="{5A83F706-4713-448F-99EC-3F4A5C362C61}" type="presParOf" srcId="{36F6F974-CA42-444D-9727-C60CA006E13B}" destId="{CA0D0732-F502-461D-91D0-3D6B95316A84}" srcOrd="8" destOrd="0" presId="urn:microsoft.com/office/officeart/2005/8/layout/vList3"/>
    <dgm:cxn modelId="{1B028303-C782-47B2-92EF-01F5B8DC2D49}" type="presParOf" srcId="{CA0D0732-F502-461D-91D0-3D6B95316A84}" destId="{F2B2C74F-2834-4B20-8CEB-2A668E72CCD2}" srcOrd="0" destOrd="0" presId="urn:microsoft.com/office/officeart/2005/8/layout/vList3"/>
    <dgm:cxn modelId="{E1904AD0-D849-4737-87F7-6F0200C78EF3}" type="presParOf" srcId="{CA0D0732-F502-461D-91D0-3D6B95316A84}" destId="{F23FC3DD-391D-454D-BD53-CE128532791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EC159B-568E-4951-A20D-EF9E0316D22F}" type="doc">
      <dgm:prSet loTypeId="urn:microsoft.com/office/officeart/2005/8/layout/default" loCatId="list" qsTypeId="urn:microsoft.com/office/officeart/2005/8/quickstyle/3d3" qsCatId="3D" csTypeId="urn:microsoft.com/office/officeart/2005/8/colors/colorful5" csCatId="colorful"/>
      <dgm:spPr/>
      <dgm:t>
        <a:bodyPr/>
        <a:lstStyle/>
        <a:p>
          <a:endParaRPr lang="ru-RU"/>
        </a:p>
      </dgm:t>
    </dgm:pt>
    <dgm:pt modelId="{5759F035-0BD8-4847-BED4-088C0548CD91}">
      <dgm:prSet/>
      <dgm:spPr/>
      <dgm:t>
        <a:bodyPr/>
        <a:lstStyle/>
        <a:p>
          <a:r>
            <a:rPr lang="ru-RU"/>
            <a:t>24.</a:t>
          </a:r>
          <a:r>
            <a:rPr lang="en-US"/>
            <a:t>kg</a:t>
          </a:r>
          <a:endParaRPr lang="ru-RU"/>
        </a:p>
      </dgm:t>
    </dgm:pt>
    <dgm:pt modelId="{CF4616A0-3FD5-4744-9264-99CF355AEE25}" type="parTrans" cxnId="{DF839E54-015C-4686-B81F-08E01F1BB066}">
      <dgm:prSet/>
      <dgm:spPr/>
      <dgm:t>
        <a:bodyPr/>
        <a:lstStyle/>
        <a:p>
          <a:endParaRPr lang="ru-RU"/>
        </a:p>
      </dgm:t>
    </dgm:pt>
    <dgm:pt modelId="{02FE53C0-CF84-42F3-8156-5DA79A0DF684}" type="sibTrans" cxnId="{DF839E54-015C-4686-B81F-08E01F1BB066}">
      <dgm:prSet/>
      <dgm:spPr/>
      <dgm:t>
        <a:bodyPr/>
        <a:lstStyle/>
        <a:p>
          <a:endParaRPr lang="ru-RU"/>
        </a:p>
      </dgm:t>
    </dgm:pt>
    <dgm:pt modelId="{890D3D27-6108-47BE-8A01-5B61DB320AFB}">
      <dgm:prSet/>
      <dgm:spPr/>
      <dgm:t>
        <a:bodyPr/>
        <a:lstStyle/>
        <a:p>
          <a:r>
            <a:rPr lang="ky-KG"/>
            <a:t>АКИ</a:t>
          </a:r>
          <a:r>
            <a:rPr lang="en-US"/>
            <a:t>press</a:t>
          </a:r>
          <a:endParaRPr lang="ru-RU"/>
        </a:p>
      </dgm:t>
    </dgm:pt>
    <dgm:pt modelId="{26F84EFB-6CCF-46E6-BB8E-B26759274EF5}" type="parTrans" cxnId="{8BF61C95-2CEB-4B71-87C2-44AD6FB15FFF}">
      <dgm:prSet/>
      <dgm:spPr/>
      <dgm:t>
        <a:bodyPr/>
        <a:lstStyle/>
        <a:p>
          <a:endParaRPr lang="ru-RU"/>
        </a:p>
      </dgm:t>
    </dgm:pt>
    <dgm:pt modelId="{5721C5E6-9837-4D79-8BE4-1077744825E6}" type="sibTrans" cxnId="{8BF61C95-2CEB-4B71-87C2-44AD6FB15FFF}">
      <dgm:prSet/>
      <dgm:spPr/>
      <dgm:t>
        <a:bodyPr/>
        <a:lstStyle/>
        <a:p>
          <a:endParaRPr lang="ru-RU"/>
        </a:p>
      </dgm:t>
    </dgm:pt>
    <dgm:pt modelId="{E1FD3AAB-6854-49F7-8596-0E91B839FF9D}">
      <dgm:prSet/>
      <dgm:spPr/>
      <dgm:t>
        <a:bodyPr/>
        <a:lstStyle/>
        <a:p>
          <a:r>
            <a:rPr lang="en-US"/>
            <a:t>Super.kg</a:t>
          </a:r>
          <a:endParaRPr lang="ru-RU"/>
        </a:p>
      </dgm:t>
    </dgm:pt>
    <dgm:pt modelId="{DB48336F-AD1A-4F83-8E44-DE1A514BDE26}" type="parTrans" cxnId="{83102F32-A462-49CB-8D9E-335359EC52C7}">
      <dgm:prSet/>
      <dgm:spPr/>
      <dgm:t>
        <a:bodyPr/>
        <a:lstStyle/>
        <a:p>
          <a:endParaRPr lang="ru-RU"/>
        </a:p>
      </dgm:t>
    </dgm:pt>
    <dgm:pt modelId="{11CC83BD-6A56-40C4-8270-5616206E7B63}" type="sibTrans" cxnId="{83102F32-A462-49CB-8D9E-335359EC52C7}">
      <dgm:prSet/>
      <dgm:spPr/>
      <dgm:t>
        <a:bodyPr/>
        <a:lstStyle/>
        <a:p>
          <a:endParaRPr lang="ru-RU"/>
        </a:p>
      </dgm:t>
    </dgm:pt>
    <dgm:pt modelId="{9D47EA48-EFCA-4EF3-B90D-8A459E82FD36}">
      <dgm:prSet/>
      <dgm:spPr/>
      <dgm:t>
        <a:bodyPr/>
        <a:lstStyle/>
        <a:p>
          <a:r>
            <a:rPr lang="en-US"/>
            <a:t>Kloop.kg</a:t>
          </a:r>
          <a:endParaRPr lang="ru-RU"/>
        </a:p>
      </dgm:t>
    </dgm:pt>
    <dgm:pt modelId="{81ECD18F-8418-44BA-8407-A17227320CA0}" type="parTrans" cxnId="{01DFFE69-2865-471E-B83D-353C78A2B62B}">
      <dgm:prSet/>
      <dgm:spPr/>
      <dgm:t>
        <a:bodyPr/>
        <a:lstStyle/>
        <a:p>
          <a:endParaRPr lang="ru-RU"/>
        </a:p>
      </dgm:t>
    </dgm:pt>
    <dgm:pt modelId="{4C9D9C07-2571-4710-821D-E9271A8D73F7}" type="sibTrans" cxnId="{01DFFE69-2865-471E-B83D-353C78A2B62B}">
      <dgm:prSet/>
      <dgm:spPr/>
      <dgm:t>
        <a:bodyPr/>
        <a:lstStyle/>
        <a:p>
          <a:endParaRPr lang="ru-RU"/>
        </a:p>
      </dgm:t>
    </dgm:pt>
    <dgm:pt modelId="{E1BCCD4A-E207-44D9-B5F4-5184AEDCF041}">
      <dgm:prSet/>
      <dgm:spPr/>
      <dgm:t>
        <a:bodyPr/>
        <a:lstStyle/>
        <a:p>
          <a:r>
            <a:rPr lang="ru-RU"/>
            <a:t>Азаттык</a:t>
          </a:r>
        </a:p>
      </dgm:t>
    </dgm:pt>
    <dgm:pt modelId="{1BB6D781-FA9D-4C86-9BAD-A8CBC94D6BDB}" type="parTrans" cxnId="{14F44CBA-F211-448D-B8AF-96CE93A53C82}">
      <dgm:prSet/>
      <dgm:spPr/>
      <dgm:t>
        <a:bodyPr/>
        <a:lstStyle/>
        <a:p>
          <a:endParaRPr lang="ru-RU"/>
        </a:p>
      </dgm:t>
    </dgm:pt>
    <dgm:pt modelId="{B064AE44-89CA-4352-8FA1-1DF68F289558}" type="sibTrans" cxnId="{14F44CBA-F211-448D-B8AF-96CE93A53C82}">
      <dgm:prSet/>
      <dgm:spPr/>
      <dgm:t>
        <a:bodyPr/>
        <a:lstStyle/>
        <a:p>
          <a:endParaRPr lang="ru-RU"/>
        </a:p>
      </dgm:t>
    </dgm:pt>
    <dgm:pt modelId="{416A669B-0B1C-4B48-B765-685C79FA2789}">
      <dgm:prSet/>
      <dgm:spPr/>
      <dgm:t>
        <a:bodyPr/>
        <a:lstStyle/>
        <a:p>
          <a:r>
            <a:rPr lang="en-US"/>
            <a:t>Kaktus_media</a:t>
          </a:r>
          <a:endParaRPr lang="ru-RU"/>
        </a:p>
      </dgm:t>
    </dgm:pt>
    <dgm:pt modelId="{DFA14185-0617-4BA0-8A03-A16A415C6F30}" type="parTrans" cxnId="{656100C8-346A-41C4-8DBF-EECEEB6C9BD9}">
      <dgm:prSet/>
      <dgm:spPr/>
      <dgm:t>
        <a:bodyPr/>
        <a:lstStyle/>
        <a:p>
          <a:endParaRPr lang="ru-RU"/>
        </a:p>
      </dgm:t>
    </dgm:pt>
    <dgm:pt modelId="{A6174FA3-E88B-48B5-BECE-66EC1BA0A833}" type="sibTrans" cxnId="{656100C8-346A-41C4-8DBF-EECEEB6C9BD9}">
      <dgm:prSet/>
      <dgm:spPr/>
      <dgm:t>
        <a:bodyPr/>
        <a:lstStyle/>
        <a:p>
          <a:endParaRPr lang="ru-RU"/>
        </a:p>
      </dgm:t>
    </dgm:pt>
    <dgm:pt modelId="{AF184D3C-DCAE-4C40-BC06-B2929F2B5615}">
      <dgm:prSet/>
      <dgm:spPr/>
      <dgm:t>
        <a:bodyPr/>
        <a:lstStyle/>
        <a:p>
          <a:r>
            <a:rPr lang="en-US"/>
            <a:t>Sputnik</a:t>
          </a:r>
          <a:endParaRPr lang="ru-RU"/>
        </a:p>
      </dgm:t>
    </dgm:pt>
    <dgm:pt modelId="{8A1C1CE8-B58D-41FA-B7BE-196B7ED61795}" type="parTrans" cxnId="{6CDEE750-53B0-422F-9318-4D2F6289111B}">
      <dgm:prSet/>
      <dgm:spPr/>
      <dgm:t>
        <a:bodyPr/>
        <a:lstStyle/>
        <a:p>
          <a:endParaRPr lang="ru-RU"/>
        </a:p>
      </dgm:t>
    </dgm:pt>
    <dgm:pt modelId="{8F17A0FF-E924-44F4-8631-C76BFA64F043}" type="sibTrans" cxnId="{6CDEE750-53B0-422F-9318-4D2F6289111B}">
      <dgm:prSet/>
      <dgm:spPr/>
      <dgm:t>
        <a:bodyPr/>
        <a:lstStyle/>
        <a:p>
          <a:endParaRPr lang="ru-RU"/>
        </a:p>
      </dgm:t>
    </dgm:pt>
    <dgm:pt modelId="{92CA9CB5-BBCB-4B4B-90EF-250460774781}">
      <dgm:prSet/>
      <dgm:spPr/>
      <dgm:t>
        <a:bodyPr/>
        <a:lstStyle/>
        <a:p>
          <a:r>
            <a:rPr lang="ky-KG"/>
            <a:t>Вечерний Бишкек</a:t>
          </a:r>
          <a:endParaRPr lang="ru-RU"/>
        </a:p>
      </dgm:t>
    </dgm:pt>
    <dgm:pt modelId="{94EB5063-39AF-4AA3-B579-3B896CC1BBCD}" type="parTrans" cxnId="{A2838B1E-94AC-4711-BD27-55137D9D2FB3}">
      <dgm:prSet/>
      <dgm:spPr/>
      <dgm:t>
        <a:bodyPr/>
        <a:lstStyle/>
        <a:p>
          <a:endParaRPr lang="ru-RU"/>
        </a:p>
      </dgm:t>
    </dgm:pt>
    <dgm:pt modelId="{612E19EB-A928-4348-A5F0-63E5134C377D}" type="sibTrans" cxnId="{A2838B1E-94AC-4711-BD27-55137D9D2FB3}">
      <dgm:prSet/>
      <dgm:spPr/>
      <dgm:t>
        <a:bodyPr/>
        <a:lstStyle/>
        <a:p>
          <a:endParaRPr lang="ru-RU"/>
        </a:p>
      </dgm:t>
    </dgm:pt>
    <dgm:pt modelId="{1211335A-6038-4FA5-AFA0-8F44A2FE2D4A}">
      <dgm:prSet/>
      <dgm:spPr/>
      <dgm:t>
        <a:bodyPr/>
        <a:lstStyle/>
        <a:p>
          <a:r>
            <a:rPr lang="ru-RU"/>
            <a:t>Кабар</a:t>
          </a:r>
        </a:p>
      </dgm:t>
    </dgm:pt>
    <dgm:pt modelId="{310EE01D-7737-457D-A731-F5402B63DBCE}" type="parTrans" cxnId="{A562F9CB-9219-411F-A1B8-4CDEC4C8BDF8}">
      <dgm:prSet/>
      <dgm:spPr/>
      <dgm:t>
        <a:bodyPr/>
        <a:lstStyle/>
        <a:p>
          <a:endParaRPr lang="ru-RU"/>
        </a:p>
      </dgm:t>
    </dgm:pt>
    <dgm:pt modelId="{3BFA1679-4658-4869-A82F-5AA869B05E53}" type="sibTrans" cxnId="{A562F9CB-9219-411F-A1B8-4CDEC4C8BDF8}">
      <dgm:prSet/>
      <dgm:spPr/>
      <dgm:t>
        <a:bodyPr/>
        <a:lstStyle/>
        <a:p>
          <a:endParaRPr lang="ru-RU"/>
        </a:p>
      </dgm:t>
    </dgm:pt>
    <dgm:pt modelId="{C5E531BC-6BFF-4FC7-B1A6-3142E6C21AC7}">
      <dgm:prSet/>
      <dgm:spPr/>
      <dgm:t>
        <a:bodyPr/>
        <a:lstStyle/>
        <a:p>
          <a:r>
            <a:rPr lang="en-US"/>
            <a:t>Turmush.kg</a:t>
          </a:r>
          <a:endParaRPr lang="ru-RU"/>
        </a:p>
      </dgm:t>
    </dgm:pt>
    <dgm:pt modelId="{5613FC7E-4712-4776-AB24-19E142BA1DB1}" type="parTrans" cxnId="{1F00AC5B-A01D-4556-9EEA-337264D56A72}">
      <dgm:prSet/>
      <dgm:spPr/>
      <dgm:t>
        <a:bodyPr/>
        <a:lstStyle/>
        <a:p>
          <a:endParaRPr lang="ru-RU"/>
        </a:p>
      </dgm:t>
    </dgm:pt>
    <dgm:pt modelId="{8DF01982-D2E1-43CC-97AA-647138BB0AE0}" type="sibTrans" cxnId="{1F00AC5B-A01D-4556-9EEA-337264D56A72}">
      <dgm:prSet/>
      <dgm:spPr/>
      <dgm:t>
        <a:bodyPr/>
        <a:lstStyle/>
        <a:p>
          <a:endParaRPr lang="ru-RU"/>
        </a:p>
      </dgm:t>
    </dgm:pt>
    <dgm:pt modelId="{153F0BD9-D86F-4749-8AF1-FA1EA44E9AC9}">
      <dgm:prSet/>
      <dgm:spPr/>
      <dgm:t>
        <a:bodyPr/>
        <a:lstStyle/>
        <a:p>
          <a:r>
            <a:rPr lang="en-US"/>
            <a:t>Kenesh.kg</a:t>
          </a:r>
          <a:endParaRPr lang="ru-RU"/>
        </a:p>
      </dgm:t>
    </dgm:pt>
    <dgm:pt modelId="{B2D8AF6C-F0E0-4C7E-9D0B-97258F89C40F}" type="parTrans" cxnId="{3DD98181-38C1-4D1C-8BB1-F30188BB0E1C}">
      <dgm:prSet/>
      <dgm:spPr/>
      <dgm:t>
        <a:bodyPr/>
        <a:lstStyle/>
        <a:p>
          <a:endParaRPr lang="ru-RU"/>
        </a:p>
      </dgm:t>
    </dgm:pt>
    <dgm:pt modelId="{C6706AA6-4B63-4DB0-AD3F-1627BC167384}" type="sibTrans" cxnId="{3DD98181-38C1-4D1C-8BB1-F30188BB0E1C}">
      <dgm:prSet/>
      <dgm:spPr/>
      <dgm:t>
        <a:bodyPr/>
        <a:lstStyle/>
        <a:p>
          <a:endParaRPr lang="ru-RU"/>
        </a:p>
      </dgm:t>
    </dgm:pt>
    <dgm:pt modelId="{E76FE5A4-A3B0-4D81-9744-B8F7E53674B3}">
      <dgm:prSet/>
      <dgm:spPr/>
      <dgm:t>
        <a:bodyPr/>
        <a:lstStyle/>
        <a:p>
          <a:r>
            <a:rPr lang="en-US"/>
            <a:t>Gov.kg</a:t>
          </a:r>
          <a:endParaRPr lang="ru-RU"/>
        </a:p>
      </dgm:t>
    </dgm:pt>
    <dgm:pt modelId="{0517BFD4-A38E-439E-B036-660CB360BF54}" type="parTrans" cxnId="{EC7268E4-09A8-41E6-AC37-FC0945861947}">
      <dgm:prSet/>
      <dgm:spPr/>
      <dgm:t>
        <a:bodyPr/>
        <a:lstStyle/>
        <a:p>
          <a:endParaRPr lang="ru-RU"/>
        </a:p>
      </dgm:t>
    </dgm:pt>
    <dgm:pt modelId="{658FFB55-3D44-4721-9980-F4DBAE03A41A}" type="sibTrans" cxnId="{EC7268E4-09A8-41E6-AC37-FC0945861947}">
      <dgm:prSet/>
      <dgm:spPr/>
      <dgm:t>
        <a:bodyPr/>
        <a:lstStyle/>
        <a:p>
          <a:endParaRPr lang="ru-RU"/>
        </a:p>
      </dgm:t>
    </dgm:pt>
    <dgm:pt modelId="{0F4F510C-D22B-4C55-A7BD-5F3AB8844419}" type="pres">
      <dgm:prSet presAssocID="{1BEC159B-568E-4951-A20D-EF9E0316D22F}" presName="diagram" presStyleCnt="0">
        <dgm:presLayoutVars>
          <dgm:dir/>
          <dgm:resizeHandles val="exact"/>
        </dgm:presLayoutVars>
      </dgm:prSet>
      <dgm:spPr/>
      <dgm:t>
        <a:bodyPr/>
        <a:lstStyle/>
        <a:p>
          <a:endParaRPr lang="ru-RU"/>
        </a:p>
      </dgm:t>
    </dgm:pt>
    <dgm:pt modelId="{CF475F97-FFB3-4148-B0A6-C8385F27E982}" type="pres">
      <dgm:prSet presAssocID="{5759F035-0BD8-4847-BED4-088C0548CD91}" presName="node" presStyleLbl="node1" presStyleIdx="0" presStyleCnt="12">
        <dgm:presLayoutVars>
          <dgm:bulletEnabled val="1"/>
        </dgm:presLayoutVars>
      </dgm:prSet>
      <dgm:spPr/>
      <dgm:t>
        <a:bodyPr/>
        <a:lstStyle/>
        <a:p>
          <a:endParaRPr lang="ru-RU"/>
        </a:p>
      </dgm:t>
    </dgm:pt>
    <dgm:pt modelId="{EA88B2A5-1784-48F9-BF09-B7BDC9C5D6A5}" type="pres">
      <dgm:prSet presAssocID="{02FE53C0-CF84-42F3-8156-5DA79A0DF684}" presName="sibTrans" presStyleCnt="0"/>
      <dgm:spPr/>
    </dgm:pt>
    <dgm:pt modelId="{2F188690-6BFD-4246-9F1B-6046A4E7531A}" type="pres">
      <dgm:prSet presAssocID="{890D3D27-6108-47BE-8A01-5B61DB320AFB}" presName="node" presStyleLbl="node1" presStyleIdx="1" presStyleCnt="12">
        <dgm:presLayoutVars>
          <dgm:bulletEnabled val="1"/>
        </dgm:presLayoutVars>
      </dgm:prSet>
      <dgm:spPr/>
      <dgm:t>
        <a:bodyPr/>
        <a:lstStyle/>
        <a:p>
          <a:endParaRPr lang="ru-RU"/>
        </a:p>
      </dgm:t>
    </dgm:pt>
    <dgm:pt modelId="{0D66F09C-33DC-427D-BE7F-C9CC083D37E3}" type="pres">
      <dgm:prSet presAssocID="{5721C5E6-9837-4D79-8BE4-1077744825E6}" presName="sibTrans" presStyleCnt="0"/>
      <dgm:spPr/>
    </dgm:pt>
    <dgm:pt modelId="{875AEB2D-6A06-4DD5-8980-9B7323089C24}" type="pres">
      <dgm:prSet presAssocID="{E1FD3AAB-6854-49F7-8596-0E91B839FF9D}" presName="node" presStyleLbl="node1" presStyleIdx="2" presStyleCnt="12">
        <dgm:presLayoutVars>
          <dgm:bulletEnabled val="1"/>
        </dgm:presLayoutVars>
      </dgm:prSet>
      <dgm:spPr/>
      <dgm:t>
        <a:bodyPr/>
        <a:lstStyle/>
        <a:p>
          <a:endParaRPr lang="ru-RU"/>
        </a:p>
      </dgm:t>
    </dgm:pt>
    <dgm:pt modelId="{5EDCD98C-1AF5-4E57-8D14-0FC6E26C03F1}" type="pres">
      <dgm:prSet presAssocID="{11CC83BD-6A56-40C4-8270-5616206E7B63}" presName="sibTrans" presStyleCnt="0"/>
      <dgm:spPr/>
    </dgm:pt>
    <dgm:pt modelId="{5C6DCA87-10C4-43A4-8C6D-1A6D39D3BD76}" type="pres">
      <dgm:prSet presAssocID="{9D47EA48-EFCA-4EF3-B90D-8A459E82FD36}" presName="node" presStyleLbl="node1" presStyleIdx="3" presStyleCnt="12">
        <dgm:presLayoutVars>
          <dgm:bulletEnabled val="1"/>
        </dgm:presLayoutVars>
      </dgm:prSet>
      <dgm:spPr/>
      <dgm:t>
        <a:bodyPr/>
        <a:lstStyle/>
        <a:p>
          <a:endParaRPr lang="ru-RU"/>
        </a:p>
      </dgm:t>
    </dgm:pt>
    <dgm:pt modelId="{2296E7EB-A9CD-4B49-BB28-AE64D1836AB9}" type="pres">
      <dgm:prSet presAssocID="{4C9D9C07-2571-4710-821D-E9271A8D73F7}" presName="sibTrans" presStyleCnt="0"/>
      <dgm:spPr/>
    </dgm:pt>
    <dgm:pt modelId="{9690582F-82A8-458A-9BED-334AA4186DA0}" type="pres">
      <dgm:prSet presAssocID="{E1BCCD4A-E207-44D9-B5F4-5184AEDCF041}" presName="node" presStyleLbl="node1" presStyleIdx="4" presStyleCnt="12">
        <dgm:presLayoutVars>
          <dgm:bulletEnabled val="1"/>
        </dgm:presLayoutVars>
      </dgm:prSet>
      <dgm:spPr/>
      <dgm:t>
        <a:bodyPr/>
        <a:lstStyle/>
        <a:p>
          <a:endParaRPr lang="ru-RU"/>
        </a:p>
      </dgm:t>
    </dgm:pt>
    <dgm:pt modelId="{4E111F8E-6680-4498-B86D-FE5F9EEC4290}" type="pres">
      <dgm:prSet presAssocID="{B064AE44-89CA-4352-8FA1-1DF68F289558}" presName="sibTrans" presStyleCnt="0"/>
      <dgm:spPr/>
    </dgm:pt>
    <dgm:pt modelId="{D2B4416D-C455-454F-A6BB-09EF9B4A851D}" type="pres">
      <dgm:prSet presAssocID="{416A669B-0B1C-4B48-B765-685C79FA2789}" presName="node" presStyleLbl="node1" presStyleIdx="5" presStyleCnt="12">
        <dgm:presLayoutVars>
          <dgm:bulletEnabled val="1"/>
        </dgm:presLayoutVars>
      </dgm:prSet>
      <dgm:spPr/>
      <dgm:t>
        <a:bodyPr/>
        <a:lstStyle/>
        <a:p>
          <a:endParaRPr lang="ru-RU"/>
        </a:p>
      </dgm:t>
    </dgm:pt>
    <dgm:pt modelId="{9860986C-E138-48E3-B276-9E2E31064873}" type="pres">
      <dgm:prSet presAssocID="{A6174FA3-E88B-48B5-BECE-66EC1BA0A833}" presName="sibTrans" presStyleCnt="0"/>
      <dgm:spPr/>
    </dgm:pt>
    <dgm:pt modelId="{A7D3D01C-9B56-471E-AB6A-B27B41A9ACF9}" type="pres">
      <dgm:prSet presAssocID="{AF184D3C-DCAE-4C40-BC06-B2929F2B5615}" presName="node" presStyleLbl="node1" presStyleIdx="6" presStyleCnt="12">
        <dgm:presLayoutVars>
          <dgm:bulletEnabled val="1"/>
        </dgm:presLayoutVars>
      </dgm:prSet>
      <dgm:spPr/>
      <dgm:t>
        <a:bodyPr/>
        <a:lstStyle/>
        <a:p>
          <a:endParaRPr lang="ru-RU"/>
        </a:p>
      </dgm:t>
    </dgm:pt>
    <dgm:pt modelId="{340F3E8B-5877-4583-9420-4F94A2C2E345}" type="pres">
      <dgm:prSet presAssocID="{8F17A0FF-E924-44F4-8631-C76BFA64F043}" presName="sibTrans" presStyleCnt="0"/>
      <dgm:spPr/>
    </dgm:pt>
    <dgm:pt modelId="{3B56D41E-BB54-42D3-A889-8875E19C8DA7}" type="pres">
      <dgm:prSet presAssocID="{92CA9CB5-BBCB-4B4B-90EF-250460774781}" presName="node" presStyleLbl="node1" presStyleIdx="7" presStyleCnt="12">
        <dgm:presLayoutVars>
          <dgm:bulletEnabled val="1"/>
        </dgm:presLayoutVars>
      </dgm:prSet>
      <dgm:spPr/>
      <dgm:t>
        <a:bodyPr/>
        <a:lstStyle/>
        <a:p>
          <a:endParaRPr lang="ru-RU"/>
        </a:p>
      </dgm:t>
    </dgm:pt>
    <dgm:pt modelId="{E0648829-560A-4A00-963A-FBC9DC4CC78C}" type="pres">
      <dgm:prSet presAssocID="{612E19EB-A928-4348-A5F0-63E5134C377D}" presName="sibTrans" presStyleCnt="0"/>
      <dgm:spPr/>
    </dgm:pt>
    <dgm:pt modelId="{774A8E67-AAF7-46D0-8EDF-883ACC78F01C}" type="pres">
      <dgm:prSet presAssocID="{1211335A-6038-4FA5-AFA0-8F44A2FE2D4A}" presName="node" presStyleLbl="node1" presStyleIdx="8" presStyleCnt="12">
        <dgm:presLayoutVars>
          <dgm:bulletEnabled val="1"/>
        </dgm:presLayoutVars>
      </dgm:prSet>
      <dgm:spPr/>
      <dgm:t>
        <a:bodyPr/>
        <a:lstStyle/>
        <a:p>
          <a:endParaRPr lang="ru-RU"/>
        </a:p>
      </dgm:t>
    </dgm:pt>
    <dgm:pt modelId="{49114D06-B7D5-4989-9133-2DC167F94E9D}" type="pres">
      <dgm:prSet presAssocID="{3BFA1679-4658-4869-A82F-5AA869B05E53}" presName="sibTrans" presStyleCnt="0"/>
      <dgm:spPr/>
    </dgm:pt>
    <dgm:pt modelId="{841BC852-4005-4869-AFD0-F090829241AF}" type="pres">
      <dgm:prSet presAssocID="{C5E531BC-6BFF-4FC7-B1A6-3142E6C21AC7}" presName="node" presStyleLbl="node1" presStyleIdx="9" presStyleCnt="12">
        <dgm:presLayoutVars>
          <dgm:bulletEnabled val="1"/>
        </dgm:presLayoutVars>
      </dgm:prSet>
      <dgm:spPr/>
      <dgm:t>
        <a:bodyPr/>
        <a:lstStyle/>
        <a:p>
          <a:endParaRPr lang="ru-RU"/>
        </a:p>
      </dgm:t>
    </dgm:pt>
    <dgm:pt modelId="{FC8917A5-7E7E-4004-8C1F-4153E16F36F4}" type="pres">
      <dgm:prSet presAssocID="{8DF01982-D2E1-43CC-97AA-647138BB0AE0}" presName="sibTrans" presStyleCnt="0"/>
      <dgm:spPr/>
    </dgm:pt>
    <dgm:pt modelId="{A06BEA26-06F4-4021-9A5A-6C534CE6743B}" type="pres">
      <dgm:prSet presAssocID="{153F0BD9-D86F-4749-8AF1-FA1EA44E9AC9}" presName="node" presStyleLbl="node1" presStyleIdx="10" presStyleCnt="12">
        <dgm:presLayoutVars>
          <dgm:bulletEnabled val="1"/>
        </dgm:presLayoutVars>
      </dgm:prSet>
      <dgm:spPr/>
      <dgm:t>
        <a:bodyPr/>
        <a:lstStyle/>
        <a:p>
          <a:endParaRPr lang="ru-RU"/>
        </a:p>
      </dgm:t>
    </dgm:pt>
    <dgm:pt modelId="{026BB10B-0BDF-49C0-A5A5-0E9315B0C207}" type="pres">
      <dgm:prSet presAssocID="{C6706AA6-4B63-4DB0-AD3F-1627BC167384}" presName="sibTrans" presStyleCnt="0"/>
      <dgm:spPr/>
    </dgm:pt>
    <dgm:pt modelId="{71C0659E-A714-45ED-8645-F9966ADADE55}" type="pres">
      <dgm:prSet presAssocID="{E76FE5A4-A3B0-4D81-9744-B8F7E53674B3}" presName="node" presStyleLbl="node1" presStyleIdx="11" presStyleCnt="12">
        <dgm:presLayoutVars>
          <dgm:bulletEnabled val="1"/>
        </dgm:presLayoutVars>
      </dgm:prSet>
      <dgm:spPr/>
      <dgm:t>
        <a:bodyPr/>
        <a:lstStyle/>
        <a:p>
          <a:endParaRPr lang="ru-RU"/>
        </a:p>
      </dgm:t>
    </dgm:pt>
  </dgm:ptLst>
  <dgm:cxnLst>
    <dgm:cxn modelId="{8BF61C95-2CEB-4B71-87C2-44AD6FB15FFF}" srcId="{1BEC159B-568E-4951-A20D-EF9E0316D22F}" destId="{890D3D27-6108-47BE-8A01-5B61DB320AFB}" srcOrd="1" destOrd="0" parTransId="{26F84EFB-6CCF-46E6-BB8E-B26759274EF5}" sibTransId="{5721C5E6-9837-4D79-8BE4-1077744825E6}"/>
    <dgm:cxn modelId="{5A1C1881-07DA-4E28-A3A9-1963FF7FA85C}" type="presOf" srcId="{1211335A-6038-4FA5-AFA0-8F44A2FE2D4A}" destId="{774A8E67-AAF7-46D0-8EDF-883ACC78F01C}" srcOrd="0" destOrd="0" presId="urn:microsoft.com/office/officeart/2005/8/layout/default"/>
    <dgm:cxn modelId="{64FE843C-E300-4EF4-B0AA-D35D20B77920}" type="presOf" srcId="{E76FE5A4-A3B0-4D81-9744-B8F7E53674B3}" destId="{71C0659E-A714-45ED-8645-F9966ADADE55}" srcOrd="0" destOrd="0" presId="urn:microsoft.com/office/officeart/2005/8/layout/default"/>
    <dgm:cxn modelId="{14F44CBA-F211-448D-B8AF-96CE93A53C82}" srcId="{1BEC159B-568E-4951-A20D-EF9E0316D22F}" destId="{E1BCCD4A-E207-44D9-B5F4-5184AEDCF041}" srcOrd="4" destOrd="0" parTransId="{1BB6D781-FA9D-4C86-9BAD-A8CBC94D6BDB}" sibTransId="{B064AE44-89CA-4352-8FA1-1DF68F289558}"/>
    <dgm:cxn modelId="{EA1A0503-4DD2-480E-B69E-F911EAA65944}" type="presOf" srcId="{890D3D27-6108-47BE-8A01-5B61DB320AFB}" destId="{2F188690-6BFD-4246-9F1B-6046A4E7531A}" srcOrd="0" destOrd="0" presId="urn:microsoft.com/office/officeart/2005/8/layout/default"/>
    <dgm:cxn modelId="{656100C8-346A-41C4-8DBF-EECEEB6C9BD9}" srcId="{1BEC159B-568E-4951-A20D-EF9E0316D22F}" destId="{416A669B-0B1C-4B48-B765-685C79FA2789}" srcOrd="5" destOrd="0" parTransId="{DFA14185-0617-4BA0-8A03-A16A415C6F30}" sibTransId="{A6174FA3-E88B-48B5-BECE-66EC1BA0A833}"/>
    <dgm:cxn modelId="{C3077547-8500-4FB4-8561-1DDF0C4DB86F}" type="presOf" srcId="{C5E531BC-6BFF-4FC7-B1A6-3142E6C21AC7}" destId="{841BC852-4005-4869-AFD0-F090829241AF}" srcOrd="0" destOrd="0" presId="urn:microsoft.com/office/officeart/2005/8/layout/default"/>
    <dgm:cxn modelId="{5F5C46B7-3534-46BF-99D2-3CA68EB87580}" type="presOf" srcId="{92CA9CB5-BBCB-4B4B-90EF-250460774781}" destId="{3B56D41E-BB54-42D3-A889-8875E19C8DA7}" srcOrd="0" destOrd="0" presId="urn:microsoft.com/office/officeart/2005/8/layout/default"/>
    <dgm:cxn modelId="{A2838B1E-94AC-4711-BD27-55137D9D2FB3}" srcId="{1BEC159B-568E-4951-A20D-EF9E0316D22F}" destId="{92CA9CB5-BBCB-4B4B-90EF-250460774781}" srcOrd="7" destOrd="0" parTransId="{94EB5063-39AF-4AA3-B579-3B896CC1BBCD}" sibTransId="{612E19EB-A928-4348-A5F0-63E5134C377D}"/>
    <dgm:cxn modelId="{A5B4A81C-DF63-464B-9746-2AD81F843736}" type="presOf" srcId="{5759F035-0BD8-4847-BED4-088C0548CD91}" destId="{CF475F97-FFB3-4148-B0A6-C8385F27E982}" srcOrd="0" destOrd="0" presId="urn:microsoft.com/office/officeart/2005/8/layout/default"/>
    <dgm:cxn modelId="{01DFFE69-2865-471E-B83D-353C78A2B62B}" srcId="{1BEC159B-568E-4951-A20D-EF9E0316D22F}" destId="{9D47EA48-EFCA-4EF3-B90D-8A459E82FD36}" srcOrd="3" destOrd="0" parTransId="{81ECD18F-8418-44BA-8407-A17227320CA0}" sibTransId="{4C9D9C07-2571-4710-821D-E9271A8D73F7}"/>
    <dgm:cxn modelId="{DF839E54-015C-4686-B81F-08E01F1BB066}" srcId="{1BEC159B-568E-4951-A20D-EF9E0316D22F}" destId="{5759F035-0BD8-4847-BED4-088C0548CD91}" srcOrd="0" destOrd="0" parTransId="{CF4616A0-3FD5-4744-9264-99CF355AEE25}" sibTransId="{02FE53C0-CF84-42F3-8156-5DA79A0DF684}"/>
    <dgm:cxn modelId="{A562F9CB-9219-411F-A1B8-4CDEC4C8BDF8}" srcId="{1BEC159B-568E-4951-A20D-EF9E0316D22F}" destId="{1211335A-6038-4FA5-AFA0-8F44A2FE2D4A}" srcOrd="8" destOrd="0" parTransId="{310EE01D-7737-457D-A731-F5402B63DBCE}" sibTransId="{3BFA1679-4658-4869-A82F-5AA869B05E53}"/>
    <dgm:cxn modelId="{89DF8D3E-6D8F-40DD-942E-BD3020845886}" type="presOf" srcId="{E1BCCD4A-E207-44D9-B5F4-5184AEDCF041}" destId="{9690582F-82A8-458A-9BED-334AA4186DA0}" srcOrd="0" destOrd="0" presId="urn:microsoft.com/office/officeart/2005/8/layout/default"/>
    <dgm:cxn modelId="{6CDEE750-53B0-422F-9318-4D2F6289111B}" srcId="{1BEC159B-568E-4951-A20D-EF9E0316D22F}" destId="{AF184D3C-DCAE-4C40-BC06-B2929F2B5615}" srcOrd="6" destOrd="0" parTransId="{8A1C1CE8-B58D-41FA-B7BE-196B7ED61795}" sibTransId="{8F17A0FF-E924-44F4-8631-C76BFA64F043}"/>
    <dgm:cxn modelId="{B2736A57-6AB7-4B9B-922D-CF4696B4A75A}" type="presOf" srcId="{AF184D3C-DCAE-4C40-BC06-B2929F2B5615}" destId="{A7D3D01C-9B56-471E-AB6A-B27B41A9ACF9}" srcOrd="0" destOrd="0" presId="urn:microsoft.com/office/officeart/2005/8/layout/default"/>
    <dgm:cxn modelId="{4CD2AC74-8E8F-42C6-B7CB-89FE964ABE77}" type="presOf" srcId="{416A669B-0B1C-4B48-B765-685C79FA2789}" destId="{D2B4416D-C455-454F-A6BB-09EF9B4A851D}" srcOrd="0" destOrd="0" presId="urn:microsoft.com/office/officeart/2005/8/layout/default"/>
    <dgm:cxn modelId="{1F00AC5B-A01D-4556-9EEA-337264D56A72}" srcId="{1BEC159B-568E-4951-A20D-EF9E0316D22F}" destId="{C5E531BC-6BFF-4FC7-B1A6-3142E6C21AC7}" srcOrd="9" destOrd="0" parTransId="{5613FC7E-4712-4776-AB24-19E142BA1DB1}" sibTransId="{8DF01982-D2E1-43CC-97AA-647138BB0AE0}"/>
    <dgm:cxn modelId="{C5712BD8-A095-428B-A153-A24520E30AB2}" type="presOf" srcId="{E1FD3AAB-6854-49F7-8596-0E91B839FF9D}" destId="{875AEB2D-6A06-4DD5-8980-9B7323089C24}" srcOrd="0" destOrd="0" presId="urn:microsoft.com/office/officeart/2005/8/layout/default"/>
    <dgm:cxn modelId="{EC7268E4-09A8-41E6-AC37-FC0945861947}" srcId="{1BEC159B-568E-4951-A20D-EF9E0316D22F}" destId="{E76FE5A4-A3B0-4D81-9744-B8F7E53674B3}" srcOrd="11" destOrd="0" parTransId="{0517BFD4-A38E-439E-B036-660CB360BF54}" sibTransId="{658FFB55-3D44-4721-9980-F4DBAE03A41A}"/>
    <dgm:cxn modelId="{D24E98CF-C1E3-46B2-9EF4-6F5C0D346885}" type="presOf" srcId="{153F0BD9-D86F-4749-8AF1-FA1EA44E9AC9}" destId="{A06BEA26-06F4-4021-9A5A-6C534CE6743B}" srcOrd="0" destOrd="0" presId="urn:microsoft.com/office/officeart/2005/8/layout/default"/>
    <dgm:cxn modelId="{2788CACE-CB17-4D7D-A3A6-6396FDF6EAC9}" type="presOf" srcId="{9D47EA48-EFCA-4EF3-B90D-8A459E82FD36}" destId="{5C6DCA87-10C4-43A4-8C6D-1A6D39D3BD76}" srcOrd="0" destOrd="0" presId="urn:microsoft.com/office/officeart/2005/8/layout/default"/>
    <dgm:cxn modelId="{83102F32-A462-49CB-8D9E-335359EC52C7}" srcId="{1BEC159B-568E-4951-A20D-EF9E0316D22F}" destId="{E1FD3AAB-6854-49F7-8596-0E91B839FF9D}" srcOrd="2" destOrd="0" parTransId="{DB48336F-AD1A-4F83-8E44-DE1A514BDE26}" sibTransId="{11CC83BD-6A56-40C4-8270-5616206E7B63}"/>
    <dgm:cxn modelId="{4379DAD6-69E9-48E8-A380-09B95315294C}" type="presOf" srcId="{1BEC159B-568E-4951-A20D-EF9E0316D22F}" destId="{0F4F510C-D22B-4C55-A7BD-5F3AB8844419}" srcOrd="0" destOrd="0" presId="urn:microsoft.com/office/officeart/2005/8/layout/default"/>
    <dgm:cxn modelId="{3DD98181-38C1-4D1C-8BB1-F30188BB0E1C}" srcId="{1BEC159B-568E-4951-A20D-EF9E0316D22F}" destId="{153F0BD9-D86F-4749-8AF1-FA1EA44E9AC9}" srcOrd="10" destOrd="0" parTransId="{B2D8AF6C-F0E0-4C7E-9D0B-97258F89C40F}" sibTransId="{C6706AA6-4B63-4DB0-AD3F-1627BC167384}"/>
    <dgm:cxn modelId="{F7DCEE45-42B7-4876-B110-786DE26C7E4D}" type="presParOf" srcId="{0F4F510C-D22B-4C55-A7BD-5F3AB8844419}" destId="{CF475F97-FFB3-4148-B0A6-C8385F27E982}" srcOrd="0" destOrd="0" presId="urn:microsoft.com/office/officeart/2005/8/layout/default"/>
    <dgm:cxn modelId="{3576420A-6DD8-4376-AB9E-03C033CFF12B}" type="presParOf" srcId="{0F4F510C-D22B-4C55-A7BD-5F3AB8844419}" destId="{EA88B2A5-1784-48F9-BF09-B7BDC9C5D6A5}" srcOrd="1" destOrd="0" presId="urn:microsoft.com/office/officeart/2005/8/layout/default"/>
    <dgm:cxn modelId="{C02D6D42-414A-41CF-9C5F-5DFD2412571A}" type="presParOf" srcId="{0F4F510C-D22B-4C55-A7BD-5F3AB8844419}" destId="{2F188690-6BFD-4246-9F1B-6046A4E7531A}" srcOrd="2" destOrd="0" presId="urn:microsoft.com/office/officeart/2005/8/layout/default"/>
    <dgm:cxn modelId="{CC4FFACC-577E-4314-A8B4-79BC46A6112D}" type="presParOf" srcId="{0F4F510C-D22B-4C55-A7BD-5F3AB8844419}" destId="{0D66F09C-33DC-427D-BE7F-C9CC083D37E3}" srcOrd="3" destOrd="0" presId="urn:microsoft.com/office/officeart/2005/8/layout/default"/>
    <dgm:cxn modelId="{B0E70E45-1A7D-4E75-88C9-984EDFFF380B}" type="presParOf" srcId="{0F4F510C-D22B-4C55-A7BD-5F3AB8844419}" destId="{875AEB2D-6A06-4DD5-8980-9B7323089C24}" srcOrd="4" destOrd="0" presId="urn:microsoft.com/office/officeart/2005/8/layout/default"/>
    <dgm:cxn modelId="{831F009A-9419-4F86-9E0E-A045124AD70B}" type="presParOf" srcId="{0F4F510C-D22B-4C55-A7BD-5F3AB8844419}" destId="{5EDCD98C-1AF5-4E57-8D14-0FC6E26C03F1}" srcOrd="5" destOrd="0" presId="urn:microsoft.com/office/officeart/2005/8/layout/default"/>
    <dgm:cxn modelId="{4D744131-20A1-45FA-8B6B-480102A45CB2}" type="presParOf" srcId="{0F4F510C-D22B-4C55-A7BD-5F3AB8844419}" destId="{5C6DCA87-10C4-43A4-8C6D-1A6D39D3BD76}" srcOrd="6" destOrd="0" presId="urn:microsoft.com/office/officeart/2005/8/layout/default"/>
    <dgm:cxn modelId="{78B15C8D-1F58-49C4-AFE2-5FEB2D6CD138}" type="presParOf" srcId="{0F4F510C-D22B-4C55-A7BD-5F3AB8844419}" destId="{2296E7EB-A9CD-4B49-BB28-AE64D1836AB9}" srcOrd="7" destOrd="0" presId="urn:microsoft.com/office/officeart/2005/8/layout/default"/>
    <dgm:cxn modelId="{930EEEFD-9C10-4FF0-9B43-015F749CBC07}" type="presParOf" srcId="{0F4F510C-D22B-4C55-A7BD-5F3AB8844419}" destId="{9690582F-82A8-458A-9BED-334AA4186DA0}" srcOrd="8" destOrd="0" presId="urn:microsoft.com/office/officeart/2005/8/layout/default"/>
    <dgm:cxn modelId="{14E7A4B7-E061-4133-AD4E-2F1AD3505EC1}" type="presParOf" srcId="{0F4F510C-D22B-4C55-A7BD-5F3AB8844419}" destId="{4E111F8E-6680-4498-B86D-FE5F9EEC4290}" srcOrd="9" destOrd="0" presId="urn:microsoft.com/office/officeart/2005/8/layout/default"/>
    <dgm:cxn modelId="{E52CAFEF-93B9-435E-9E6F-5464AE26E7AD}" type="presParOf" srcId="{0F4F510C-D22B-4C55-A7BD-5F3AB8844419}" destId="{D2B4416D-C455-454F-A6BB-09EF9B4A851D}" srcOrd="10" destOrd="0" presId="urn:microsoft.com/office/officeart/2005/8/layout/default"/>
    <dgm:cxn modelId="{45BBC14B-C3EC-4AC0-98D8-DEC8CB955407}" type="presParOf" srcId="{0F4F510C-D22B-4C55-A7BD-5F3AB8844419}" destId="{9860986C-E138-48E3-B276-9E2E31064873}" srcOrd="11" destOrd="0" presId="urn:microsoft.com/office/officeart/2005/8/layout/default"/>
    <dgm:cxn modelId="{80E190DB-C1F7-44E7-AF99-BE031555D0AD}" type="presParOf" srcId="{0F4F510C-D22B-4C55-A7BD-5F3AB8844419}" destId="{A7D3D01C-9B56-471E-AB6A-B27B41A9ACF9}" srcOrd="12" destOrd="0" presId="urn:microsoft.com/office/officeart/2005/8/layout/default"/>
    <dgm:cxn modelId="{DE740DEE-B216-432E-888A-37B2EE47F5E8}" type="presParOf" srcId="{0F4F510C-D22B-4C55-A7BD-5F3AB8844419}" destId="{340F3E8B-5877-4583-9420-4F94A2C2E345}" srcOrd="13" destOrd="0" presId="urn:microsoft.com/office/officeart/2005/8/layout/default"/>
    <dgm:cxn modelId="{881DD27B-17E5-4E37-B641-17702DBFC84E}" type="presParOf" srcId="{0F4F510C-D22B-4C55-A7BD-5F3AB8844419}" destId="{3B56D41E-BB54-42D3-A889-8875E19C8DA7}" srcOrd="14" destOrd="0" presId="urn:microsoft.com/office/officeart/2005/8/layout/default"/>
    <dgm:cxn modelId="{235D96A2-0AA6-445C-A5D5-D7BB5F2CE7A7}" type="presParOf" srcId="{0F4F510C-D22B-4C55-A7BD-5F3AB8844419}" destId="{E0648829-560A-4A00-963A-FBC9DC4CC78C}" srcOrd="15" destOrd="0" presId="urn:microsoft.com/office/officeart/2005/8/layout/default"/>
    <dgm:cxn modelId="{768855A8-74D3-4F31-A52A-E263C8F6C6C3}" type="presParOf" srcId="{0F4F510C-D22B-4C55-A7BD-5F3AB8844419}" destId="{774A8E67-AAF7-46D0-8EDF-883ACC78F01C}" srcOrd="16" destOrd="0" presId="urn:microsoft.com/office/officeart/2005/8/layout/default"/>
    <dgm:cxn modelId="{5B02B2F9-CA2B-4D03-8B64-54BF4F198088}" type="presParOf" srcId="{0F4F510C-D22B-4C55-A7BD-5F3AB8844419}" destId="{49114D06-B7D5-4989-9133-2DC167F94E9D}" srcOrd="17" destOrd="0" presId="urn:microsoft.com/office/officeart/2005/8/layout/default"/>
    <dgm:cxn modelId="{3F3E5979-BB07-4B2A-9393-D26CD02D5381}" type="presParOf" srcId="{0F4F510C-D22B-4C55-A7BD-5F3AB8844419}" destId="{841BC852-4005-4869-AFD0-F090829241AF}" srcOrd="18" destOrd="0" presId="urn:microsoft.com/office/officeart/2005/8/layout/default"/>
    <dgm:cxn modelId="{5843DE8C-3CD0-4D04-BB7D-F701A1F58B65}" type="presParOf" srcId="{0F4F510C-D22B-4C55-A7BD-5F3AB8844419}" destId="{FC8917A5-7E7E-4004-8C1F-4153E16F36F4}" srcOrd="19" destOrd="0" presId="urn:microsoft.com/office/officeart/2005/8/layout/default"/>
    <dgm:cxn modelId="{0C21B89D-3C1A-487C-8768-6C188837074C}" type="presParOf" srcId="{0F4F510C-D22B-4C55-A7BD-5F3AB8844419}" destId="{A06BEA26-06F4-4021-9A5A-6C534CE6743B}" srcOrd="20" destOrd="0" presId="urn:microsoft.com/office/officeart/2005/8/layout/default"/>
    <dgm:cxn modelId="{98476E9E-4C38-41AD-BBD5-7EAFAD3AF777}" type="presParOf" srcId="{0F4F510C-D22B-4C55-A7BD-5F3AB8844419}" destId="{026BB10B-0BDF-49C0-A5A5-0E9315B0C207}" srcOrd="21" destOrd="0" presId="urn:microsoft.com/office/officeart/2005/8/layout/default"/>
    <dgm:cxn modelId="{2B1DD2EF-7334-48FE-A4DE-284FC37B9F2C}" type="presParOf" srcId="{0F4F510C-D22B-4C55-A7BD-5F3AB8844419}" destId="{71C0659E-A714-45ED-8645-F9966ADADE55}"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445AE-0888-45FB-A464-A6F674B9CA9C}">
      <dsp:nvSpPr>
        <dsp:cNvPr id="0" name=""/>
        <dsp:cNvSpPr/>
      </dsp:nvSpPr>
      <dsp:spPr>
        <a:xfrm rot="10800000">
          <a:off x="1635603" y="1715"/>
          <a:ext cx="5678423" cy="8212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168" tIns="64770" rIns="120904" bIns="64770" numCol="1" spcCol="1270" anchor="ctr" anchorCtr="0">
          <a:noAutofit/>
        </a:bodyPr>
        <a:lstStyle/>
        <a:p>
          <a:pPr lvl="0" algn="ctr" defTabSz="755650">
            <a:lnSpc>
              <a:spcPct val="90000"/>
            </a:lnSpc>
            <a:spcBef>
              <a:spcPct val="0"/>
            </a:spcBef>
            <a:spcAft>
              <a:spcPct val="35000"/>
            </a:spcAft>
          </a:pPr>
          <a:r>
            <a:rPr lang="ru-RU" sz="1700" kern="1200" dirty="0"/>
            <a:t>Медиа </a:t>
          </a:r>
          <a:r>
            <a:rPr lang="ru-RU" sz="1700" kern="1200" dirty="0" smtClean="0"/>
            <a:t>э</a:t>
          </a:r>
          <a:r>
            <a:rPr lang="ky-KG" sz="1700" kern="1200" noProof="0" dirty="0" smtClean="0"/>
            <a:t>ксперттер</a:t>
          </a:r>
          <a:r>
            <a:rPr lang="ru-RU" sz="1700" kern="1200" dirty="0" smtClean="0"/>
            <a:t>, </a:t>
          </a:r>
          <a:endParaRPr lang="ru-RU" sz="1700" kern="1200" dirty="0"/>
        </a:p>
      </dsp:txBody>
      <dsp:txXfrm rot="10800000">
        <a:off x="1840926" y="1715"/>
        <a:ext cx="5473100" cy="821293"/>
      </dsp:txXfrm>
    </dsp:sp>
    <dsp:sp modelId="{AC63DD6E-AA2B-4080-9AB7-5850521AB7EB}">
      <dsp:nvSpPr>
        <dsp:cNvPr id="0" name=""/>
        <dsp:cNvSpPr/>
      </dsp:nvSpPr>
      <dsp:spPr>
        <a:xfrm>
          <a:off x="1224956" y="1715"/>
          <a:ext cx="821293" cy="821293"/>
        </a:xfrm>
        <a:prstGeom prst="ellipse">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405378-9034-4219-A43F-F092DE82D62C}">
      <dsp:nvSpPr>
        <dsp:cNvPr id="0" name=""/>
        <dsp:cNvSpPr/>
      </dsp:nvSpPr>
      <dsp:spPr>
        <a:xfrm rot="10800000">
          <a:off x="1635603" y="1068170"/>
          <a:ext cx="5678423" cy="8212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168" tIns="64770" rIns="120904" bIns="64770" numCol="1" spcCol="1270" anchor="ctr" anchorCtr="0">
          <a:noAutofit/>
        </a:bodyPr>
        <a:lstStyle/>
        <a:p>
          <a:pPr lvl="0" algn="ctr" defTabSz="755650">
            <a:lnSpc>
              <a:spcPct val="90000"/>
            </a:lnSpc>
            <a:spcBef>
              <a:spcPct val="0"/>
            </a:spcBef>
            <a:spcAft>
              <a:spcPct val="35000"/>
            </a:spcAft>
          </a:pPr>
          <a:r>
            <a:rPr lang="ky-KG" sz="1700" kern="1200" noProof="0" dirty="0" smtClean="0"/>
            <a:t>Журналисттер, ЖМКлардын редакторлору</a:t>
          </a:r>
          <a:r>
            <a:rPr lang="ru-RU" sz="1700" kern="1200" dirty="0" smtClean="0"/>
            <a:t>,</a:t>
          </a:r>
          <a:endParaRPr lang="ru-RU" sz="1700" kern="1200" dirty="0"/>
        </a:p>
      </dsp:txBody>
      <dsp:txXfrm rot="10800000">
        <a:off x="1840926" y="1068170"/>
        <a:ext cx="5473100" cy="821293"/>
      </dsp:txXfrm>
    </dsp:sp>
    <dsp:sp modelId="{812B0E4E-6D54-4093-8167-735230D1A738}">
      <dsp:nvSpPr>
        <dsp:cNvPr id="0" name=""/>
        <dsp:cNvSpPr/>
      </dsp:nvSpPr>
      <dsp:spPr>
        <a:xfrm>
          <a:off x="1224956" y="1068170"/>
          <a:ext cx="821293" cy="821293"/>
        </a:xfrm>
        <a:prstGeom prst="ellipse">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756EB1-132B-4896-9E1B-A7A4B0D7C6C5}">
      <dsp:nvSpPr>
        <dsp:cNvPr id="0" name=""/>
        <dsp:cNvSpPr/>
      </dsp:nvSpPr>
      <dsp:spPr>
        <a:xfrm rot="10800000">
          <a:off x="1635603" y="2134626"/>
          <a:ext cx="5678423" cy="8212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168" tIns="64770" rIns="120904" bIns="64770" numCol="1" spcCol="1270" anchor="ctr" anchorCtr="0">
          <a:noAutofit/>
        </a:bodyPr>
        <a:lstStyle/>
        <a:p>
          <a:pPr lvl="0" algn="ctr" defTabSz="755650">
            <a:lnSpc>
              <a:spcPct val="90000"/>
            </a:lnSpc>
            <a:spcBef>
              <a:spcPct val="0"/>
            </a:spcBef>
            <a:spcAft>
              <a:spcPct val="35000"/>
            </a:spcAft>
          </a:pPr>
          <a:r>
            <a:rPr lang="ky-KG" sz="1700" kern="1200" dirty="0" smtClean="0"/>
            <a:t>Медиа, гендер, адам укуктары, инклюзия чөйрөсүндөгү окутуучулар, изилдөөчүлөр</a:t>
          </a:r>
          <a:endParaRPr lang="ru-RU" sz="1700" kern="1200" dirty="0"/>
        </a:p>
      </dsp:txBody>
      <dsp:txXfrm rot="10800000">
        <a:off x="1840926" y="2134626"/>
        <a:ext cx="5473100" cy="821293"/>
      </dsp:txXfrm>
    </dsp:sp>
    <dsp:sp modelId="{BF727707-9BD2-4465-83C7-83BA91241EE6}">
      <dsp:nvSpPr>
        <dsp:cNvPr id="0" name=""/>
        <dsp:cNvSpPr/>
      </dsp:nvSpPr>
      <dsp:spPr>
        <a:xfrm>
          <a:off x="1224956" y="2134626"/>
          <a:ext cx="821293" cy="821293"/>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D8353-9A67-4E0B-9947-7D234D5953B0}">
      <dsp:nvSpPr>
        <dsp:cNvPr id="0" name=""/>
        <dsp:cNvSpPr/>
      </dsp:nvSpPr>
      <dsp:spPr>
        <a:xfrm rot="10800000">
          <a:off x="1635603" y="3201081"/>
          <a:ext cx="5678423" cy="8212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168" tIns="64770" rIns="120904" bIns="64770" numCol="1" spcCol="1270" anchor="ctr" anchorCtr="0">
          <a:noAutofit/>
        </a:bodyPr>
        <a:lstStyle/>
        <a:p>
          <a:pPr lvl="0" algn="ctr" defTabSz="755650">
            <a:lnSpc>
              <a:spcPct val="90000"/>
            </a:lnSpc>
            <a:spcBef>
              <a:spcPct val="0"/>
            </a:spcBef>
            <a:spcAft>
              <a:spcPct val="35000"/>
            </a:spcAft>
          </a:pPr>
          <a:r>
            <a:rPr lang="ky-KG" sz="1700" kern="1200" dirty="0" smtClean="0"/>
            <a:t>Адам укуктары, гендер, инклюзия маселелери боюнча эксперттер</a:t>
          </a:r>
          <a:endParaRPr lang="ru-RU" sz="1700" kern="1200" dirty="0"/>
        </a:p>
      </dsp:txBody>
      <dsp:txXfrm rot="10800000">
        <a:off x="1840926" y="3201081"/>
        <a:ext cx="5473100" cy="821293"/>
      </dsp:txXfrm>
    </dsp:sp>
    <dsp:sp modelId="{C3F66509-FA53-4527-86C4-6426CD829C8C}">
      <dsp:nvSpPr>
        <dsp:cNvPr id="0" name=""/>
        <dsp:cNvSpPr/>
      </dsp:nvSpPr>
      <dsp:spPr>
        <a:xfrm>
          <a:off x="1224956" y="3201081"/>
          <a:ext cx="821293" cy="821293"/>
        </a:xfrm>
        <a:prstGeom prst="ellipse">
          <a:avLst/>
        </a:prstGeom>
        <a:blipFill rotWithShape="1">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FC3DD-391D-454D-BD53-CE128532791A}">
      <dsp:nvSpPr>
        <dsp:cNvPr id="0" name=""/>
        <dsp:cNvSpPr/>
      </dsp:nvSpPr>
      <dsp:spPr>
        <a:xfrm rot="10800000">
          <a:off x="1635603" y="4267537"/>
          <a:ext cx="5678423" cy="8212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168" tIns="64770" rIns="120904" bIns="64770" numCol="1" spcCol="1270" anchor="ctr" anchorCtr="0">
          <a:noAutofit/>
        </a:bodyPr>
        <a:lstStyle/>
        <a:p>
          <a:pPr lvl="0" algn="ctr" defTabSz="755650">
            <a:lnSpc>
              <a:spcPct val="90000"/>
            </a:lnSpc>
            <a:spcBef>
              <a:spcPct val="0"/>
            </a:spcBef>
            <a:spcAft>
              <a:spcPct val="35000"/>
            </a:spcAft>
          </a:pPr>
          <a:r>
            <a:rPr lang="ky-KG" sz="1700" kern="1200" dirty="0" smtClean="0"/>
            <a:t>Жаштар, студенттер, активисттер окуу процессинде бул санариптик аспапты колдоно алышат</a:t>
          </a:r>
          <a:r>
            <a:rPr lang="ru-RU" sz="1700" kern="1200" dirty="0" smtClean="0"/>
            <a:t> </a:t>
          </a:r>
          <a:endParaRPr lang="ru-RU" sz="1700" kern="1200" dirty="0"/>
        </a:p>
      </dsp:txBody>
      <dsp:txXfrm rot="10800000">
        <a:off x="1840926" y="4267537"/>
        <a:ext cx="5473100" cy="821293"/>
      </dsp:txXfrm>
    </dsp:sp>
    <dsp:sp modelId="{F2B2C74F-2834-4B20-8CEB-2A668E72CCD2}">
      <dsp:nvSpPr>
        <dsp:cNvPr id="0" name=""/>
        <dsp:cNvSpPr/>
      </dsp:nvSpPr>
      <dsp:spPr>
        <a:xfrm>
          <a:off x="1224956" y="4267537"/>
          <a:ext cx="821293" cy="821293"/>
        </a:xfrm>
        <a:prstGeom prst="ellipse">
          <a:avLst/>
        </a:prstGeom>
        <a:blipFill rotWithShape="1">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75F97-FFB3-4148-B0A6-C8385F27E982}">
      <dsp:nvSpPr>
        <dsp:cNvPr id="0" name=""/>
        <dsp:cNvSpPr/>
      </dsp:nvSpPr>
      <dsp:spPr>
        <a:xfrm>
          <a:off x="877521" y="788"/>
          <a:ext cx="1855716" cy="1113429"/>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u-RU" sz="2300" kern="1200"/>
            <a:t>24.</a:t>
          </a:r>
          <a:r>
            <a:rPr lang="en-US" sz="2300" kern="1200"/>
            <a:t>kg</a:t>
          </a:r>
          <a:endParaRPr lang="ru-RU" sz="2300" kern="1200"/>
        </a:p>
      </dsp:txBody>
      <dsp:txXfrm>
        <a:off x="877521" y="788"/>
        <a:ext cx="1855716" cy="1113429"/>
      </dsp:txXfrm>
    </dsp:sp>
    <dsp:sp modelId="{2F188690-6BFD-4246-9F1B-6046A4E7531A}">
      <dsp:nvSpPr>
        <dsp:cNvPr id="0" name=""/>
        <dsp:cNvSpPr/>
      </dsp:nvSpPr>
      <dsp:spPr>
        <a:xfrm>
          <a:off x="2918809" y="788"/>
          <a:ext cx="1855716" cy="1113429"/>
        </a:xfrm>
        <a:prstGeom prst="rect">
          <a:avLst/>
        </a:prstGeom>
        <a:solidFill>
          <a:schemeClr val="accent5">
            <a:hueOff val="-614413"/>
            <a:satOff val="-1584"/>
            <a:lumOff val="-107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ky-KG" sz="2300" kern="1200"/>
            <a:t>АКИ</a:t>
          </a:r>
          <a:r>
            <a:rPr lang="en-US" sz="2300" kern="1200"/>
            <a:t>press</a:t>
          </a:r>
          <a:endParaRPr lang="ru-RU" sz="2300" kern="1200"/>
        </a:p>
      </dsp:txBody>
      <dsp:txXfrm>
        <a:off x="2918809" y="788"/>
        <a:ext cx="1855716" cy="1113429"/>
      </dsp:txXfrm>
    </dsp:sp>
    <dsp:sp modelId="{875AEB2D-6A06-4DD5-8980-9B7323089C24}">
      <dsp:nvSpPr>
        <dsp:cNvPr id="0" name=""/>
        <dsp:cNvSpPr/>
      </dsp:nvSpPr>
      <dsp:spPr>
        <a:xfrm>
          <a:off x="4960097" y="788"/>
          <a:ext cx="1855716" cy="1113429"/>
        </a:xfrm>
        <a:prstGeom prst="rect">
          <a:avLst/>
        </a:prstGeom>
        <a:solidFill>
          <a:schemeClr val="accent5">
            <a:hueOff val="-1228826"/>
            <a:satOff val="-3167"/>
            <a:lumOff val="-213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Super.kg</a:t>
          </a:r>
          <a:endParaRPr lang="ru-RU" sz="2300" kern="1200"/>
        </a:p>
      </dsp:txBody>
      <dsp:txXfrm>
        <a:off x="4960097" y="788"/>
        <a:ext cx="1855716" cy="1113429"/>
      </dsp:txXfrm>
    </dsp:sp>
    <dsp:sp modelId="{5C6DCA87-10C4-43A4-8C6D-1A6D39D3BD76}">
      <dsp:nvSpPr>
        <dsp:cNvPr id="0" name=""/>
        <dsp:cNvSpPr/>
      </dsp:nvSpPr>
      <dsp:spPr>
        <a:xfrm>
          <a:off x="877521" y="1299790"/>
          <a:ext cx="1855716" cy="1113429"/>
        </a:xfrm>
        <a:prstGeom prst="rect">
          <a:avLst/>
        </a:prstGeom>
        <a:solidFill>
          <a:schemeClr val="accent5">
            <a:hueOff val="-1843239"/>
            <a:satOff val="-4751"/>
            <a:lumOff val="-320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Kloop.kg</a:t>
          </a:r>
          <a:endParaRPr lang="ru-RU" sz="2300" kern="1200"/>
        </a:p>
      </dsp:txBody>
      <dsp:txXfrm>
        <a:off x="877521" y="1299790"/>
        <a:ext cx="1855716" cy="1113429"/>
      </dsp:txXfrm>
    </dsp:sp>
    <dsp:sp modelId="{9690582F-82A8-458A-9BED-334AA4186DA0}">
      <dsp:nvSpPr>
        <dsp:cNvPr id="0" name=""/>
        <dsp:cNvSpPr/>
      </dsp:nvSpPr>
      <dsp:spPr>
        <a:xfrm>
          <a:off x="2918809" y="1299790"/>
          <a:ext cx="1855716" cy="1113429"/>
        </a:xfrm>
        <a:prstGeom prst="rect">
          <a:avLst/>
        </a:prstGeom>
        <a:solidFill>
          <a:schemeClr val="accent5">
            <a:hueOff val="-2457652"/>
            <a:satOff val="-6334"/>
            <a:lumOff val="-42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u-RU" sz="2300" kern="1200"/>
            <a:t>Азаттык</a:t>
          </a:r>
        </a:p>
      </dsp:txBody>
      <dsp:txXfrm>
        <a:off x="2918809" y="1299790"/>
        <a:ext cx="1855716" cy="1113429"/>
      </dsp:txXfrm>
    </dsp:sp>
    <dsp:sp modelId="{D2B4416D-C455-454F-A6BB-09EF9B4A851D}">
      <dsp:nvSpPr>
        <dsp:cNvPr id="0" name=""/>
        <dsp:cNvSpPr/>
      </dsp:nvSpPr>
      <dsp:spPr>
        <a:xfrm>
          <a:off x="4960097" y="1299790"/>
          <a:ext cx="1855716" cy="1113429"/>
        </a:xfrm>
        <a:prstGeom prst="rect">
          <a:avLst/>
        </a:prstGeom>
        <a:solidFill>
          <a:schemeClr val="accent5">
            <a:hueOff val="-3072065"/>
            <a:satOff val="-7918"/>
            <a:lumOff val="-534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Kaktus_media</a:t>
          </a:r>
          <a:endParaRPr lang="ru-RU" sz="2300" kern="1200"/>
        </a:p>
      </dsp:txBody>
      <dsp:txXfrm>
        <a:off x="4960097" y="1299790"/>
        <a:ext cx="1855716" cy="1113429"/>
      </dsp:txXfrm>
    </dsp:sp>
    <dsp:sp modelId="{A7D3D01C-9B56-471E-AB6A-B27B41A9ACF9}">
      <dsp:nvSpPr>
        <dsp:cNvPr id="0" name=""/>
        <dsp:cNvSpPr/>
      </dsp:nvSpPr>
      <dsp:spPr>
        <a:xfrm>
          <a:off x="877521" y="2598791"/>
          <a:ext cx="1855716" cy="1113429"/>
        </a:xfrm>
        <a:prstGeom prst="rect">
          <a:avLst/>
        </a:prstGeom>
        <a:solidFill>
          <a:schemeClr val="accent5">
            <a:hueOff val="-3686478"/>
            <a:satOff val="-9501"/>
            <a:lumOff val="-641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Sputnik</a:t>
          </a:r>
          <a:endParaRPr lang="ru-RU" sz="2300" kern="1200"/>
        </a:p>
      </dsp:txBody>
      <dsp:txXfrm>
        <a:off x="877521" y="2598791"/>
        <a:ext cx="1855716" cy="1113429"/>
      </dsp:txXfrm>
    </dsp:sp>
    <dsp:sp modelId="{3B56D41E-BB54-42D3-A889-8875E19C8DA7}">
      <dsp:nvSpPr>
        <dsp:cNvPr id="0" name=""/>
        <dsp:cNvSpPr/>
      </dsp:nvSpPr>
      <dsp:spPr>
        <a:xfrm>
          <a:off x="2918809" y="2598791"/>
          <a:ext cx="1855716" cy="1113429"/>
        </a:xfrm>
        <a:prstGeom prst="rect">
          <a:avLst/>
        </a:prstGeom>
        <a:solidFill>
          <a:schemeClr val="accent5">
            <a:hueOff val="-4300891"/>
            <a:satOff val="-11085"/>
            <a:lumOff val="-748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ky-KG" sz="2300" kern="1200"/>
            <a:t>Вечерний Бишкек</a:t>
          </a:r>
          <a:endParaRPr lang="ru-RU" sz="2300" kern="1200"/>
        </a:p>
      </dsp:txBody>
      <dsp:txXfrm>
        <a:off x="2918809" y="2598791"/>
        <a:ext cx="1855716" cy="1113429"/>
      </dsp:txXfrm>
    </dsp:sp>
    <dsp:sp modelId="{774A8E67-AAF7-46D0-8EDF-883ACC78F01C}">
      <dsp:nvSpPr>
        <dsp:cNvPr id="0" name=""/>
        <dsp:cNvSpPr/>
      </dsp:nvSpPr>
      <dsp:spPr>
        <a:xfrm>
          <a:off x="4960097" y="2598791"/>
          <a:ext cx="1855716" cy="1113429"/>
        </a:xfrm>
        <a:prstGeom prst="rect">
          <a:avLst/>
        </a:prstGeom>
        <a:solidFill>
          <a:schemeClr val="accent5">
            <a:hueOff val="-4915304"/>
            <a:satOff val="-12668"/>
            <a:lumOff val="-855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u-RU" sz="2300" kern="1200"/>
            <a:t>Кабар</a:t>
          </a:r>
        </a:p>
      </dsp:txBody>
      <dsp:txXfrm>
        <a:off x="4960097" y="2598791"/>
        <a:ext cx="1855716" cy="1113429"/>
      </dsp:txXfrm>
    </dsp:sp>
    <dsp:sp modelId="{841BC852-4005-4869-AFD0-F090829241AF}">
      <dsp:nvSpPr>
        <dsp:cNvPr id="0" name=""/>
        <dsp:cNvSpPr/>
      </dsp:nvSpPr>
      <dsp:spPr>
        <a:xfrm>
          <a:off x="877521" y="3897793"/>
          <a:ext cx="1855716" cy="1113429"/>
        </a:xfrm>
        <a:prstGeom prst="rect">
          <a:avLst/>
        </a:prstGeom>
        <a:solidFill>
          <a:schemeClr val="accent5">
            <a:hueOff val="-5529717"/>
            <a:satOff val="-14252"/>
            <a:lumOff val="-962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Turmush.kg</a:t>
          </a:r>
          <a:endParaRPr lang="ru-RU" sz="2300" kern="1200"/>
        </a:p>
      </dsp:txBody>
      <dsp:txXfrm>
        <a:off x="877521" y="3897793"/>
        <a:ext cx="1855716" cy="1113429"/>
      </dsp:txXfrm>
    </dsp:sp>
    <dsp:sp modelId="{A06BEA26-06F4-4021-9A5A-6C534CE6743B}">
      <dsp:nvSpPr>
        <dsp:cNvPr id="0" name=""/>
        <dsp:cNvSpPr/>
      </dsp:nvSpPr>
      <dsp:spPr>
        <a:xfrm>
          <a:off x="2918809" y="3897793"/>
          <a:ext cx="1855716" cy="1113429"/>
        </a:xfrm>
        <a:prstGeom prst="rect">
          <a:avLst/>
        </a:prstGeom>
        <a:solidFill>
          <a:schemeClr val="accent5">
            <a:hueOff val="-6144130"/>
            <a:satOff val="-15835"/>
            <a:lumOff val="-1069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Kenesh.kg</a:t>
          </a:r>
          <a:endParaRPr lang="ru-RU" sz="2300" kern="1200"/>
        </a:p>
      </dsp:txBody>
      <dsp:txXfrm>
        <a:off x="2918809" y="3897793"/>
        <a:ext cx="1855716" cy="1113429"/>
      </dsp:txXfrm>
    </dsp:sp>
    <dsp:sp modelId="{71C0659E-A714-45ED-8645-F9966ADADE55}">
      <dsp:nvSpPr>
        <dsp:cNvPr id="0" name=""/>
        <dsp:cNvSpPr/>
      </dsp:nvSpPr>
      <dsp:spPr>
        <a:xfrm>
          <a:off x="4960097" y="3897793"/>
          <a:ext cx="1855716" cy="1113429"/>
        </a:xfrm>
        <a:prstGeom prst="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Gov.kg</a:t>
          </a:r>
          <a:endParaRPr lang="ru-RU" sz="2300" kern="1200"/>
        </a:p>
      </dsp:txBody>
      <dsp:txXfrm>
        <a:off x="4960097" y="3897793"/>
        <a:ext cx="1855716" cy="111342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F613E-F5D9-3E47-92D3-DCC69CAC1CC2}" type="datetimeFigureOut">
              <a:rPr lang="x-none" smtClean="0"/>
              <a:t>02.04.2025</a:t>
            </a:fld>
            <a:endParaRPr lang="x-none"/>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F3273-AD61-5B47-B886-E3334A025387}" type="slidenum">
              <a:rPr lang="x-none" smtClean="0"/>
              <a:t>‹#›</a:t>
            </a:fld>
            <a:endParaRPr lang="x-none"/>
          </a:p>
        </p:txBody>
      </p:sp>
    </p:spTree>
    <p:extLst>
      <p:ext uri="{BB962C8B-B14F-4D97-AF65-F5344CB8AC3E}">
        <p14:creationId xmlns:p14="http://schemas.microsoft.com/office/powerpoint/2010/main" val="2958733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0de385f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g120de385f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565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38F3273-AD61-5B47-B886-E3334A025387}" type="slidenum">
              <a:rPr lang="x-none" smtClean="0"/>
              <a:t>6</a:t>
            </a:fld>
            <a:endParaRPr lang="x-none"/>
          </a:p>
        </p:txBody>
      </p:sp>
    </p:spTree>
    <p:extLst>
      <p:ext uri="{BB962C8B-B14F-4D97-AF65-F5344CB8AC3E}">
        <p14:creationId xmlns:p14="http://schemas.microsoft.com/office/powerpoint/2010/main" val="22310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Образец заголовка</a:t>
            </a:r>
          </a:p>
        </p:txBody>
      </p:sp>
      <p:sp>
        <p:nvSpPr>
          <p:cNvPr id="3" name="Нижний колонтитул 2"/>
          <p:cNvSpPr>
            <a:spLocks noGrp="1"/>
          </p:cNvSpPr>
          <p:nvPr>
            <p:ph type="ftr" sz="quarter" idx="10"/>
          </p:nvPr>
        </p:nvSpPr>
        <p:spPr/>
        <p:txBody>
          <a:bodyPr/>
          <a:lstStyle/>
          <a:p>
            <a:endParaRPr lang="ru-RU"/>
          </a:p>
        </p:txBody>
      </p:sp>
      <p:sp>
        <p:nvSpPr>
          <p:cNvPr id="5" name="Текст 4"/>
          <p:cNvSpPr>
            <a:spLocks noGrp="1"/>
          </p:cNvSpPr>
          <p:nvPr>
            <p:ph type="body" sz="quarter" idx="11"/>
          </p:nvPr>
        </p:nvSpPr>
        <p:spPr>
          <a:xfrm>
            <a:off x="6138863" y="1770063"/>
            <a:ext cx="5443537" cy="1958975"/>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76725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B20E8-BC95-EB45-88E0-BA8A83ACDFAC}"/>
              </a:ext>
            </a:extLst>
          </p:cNvPr>
          <p:cNvSpPr>
            <a:spLocks noGrp="1"/>
          </p:cNvSpPr>
          <p:nvPr>
            <p:ph type="title"/>
          </p:nvPr>
        </p:nvSpPr>
        <p:spPr>
          <a:xfrm>
            <a:off x="1177636" y="457200"/>
            <a:ext cx="3594389" cy="1600200"/>
          </a:xfrm>
        </p:spPr>
        <p:txBody>
          <a:bodyPr anchor="b"/>
          <a:lstStyle>
            <a:lvl1pPr>
              <a:defRPr sz="3200" b="1">
                <a:solidFill>
                  <a:srgbClr val="184DA2"/>
                </a:solidFill>
              </a:defRPr>
            </a:lvl1pPr>
          </a:lstStyle>
          <a:p>
            <a:endParaRPr lang="x-none" dirty="0"/>
          </a:p>
        </p:txBody>
      </p:sp>
      <p:sp>
        <p:nvSpPr>
          <p:cNvPr id="3" name="Picture Placeholder 2">
            <a:extLst>
              <a:ext uri="{FF2B5EF4-FFF2-40B4-BE49-F238E27FC236}">
                <a16:creationId xmlns:a16="http://schemas.microsoft.com/office/drawing/2014/main" id="{270D8ACC-F775-3F40-9BAD-CD053A484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2F12601D-977A-104F-BDED-FC8C9980B630}"/>
              </a:ext>
            </a:extLst>
          </p:cNvPr>
          <p:cNvSpPr>
            <a:spLocks noGrp="1"/>
          </p:cNvSpPr>
          <p:nvPr>
            <p:ph type="body" sz="half" idx="2"/>
          </p:nvPr>
        </p:nvSpPr>
        <p:spPr>
          <a:xfrm>
            <a:off x="1177636" y="2057400"/>
            <a:ext cx="359438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A12027-D746-094F-B70C-8954C9676D9B}"/>
              </a:ext>
            </a:extLst>
          </p:cNvPr>
          <p:cNvSpPr>
            <a:spLocks noGrp="1"/>
          </p:cNvSpPr>
          <p:nvPr>
            <p:ph type="dt" sz="half" idx="10"/>
          </p:nvPr>
        </p:nvSpPr>
        <p:spPr/>
        <p:txBody>
          <a:bodyPr/>
          <a:lstStyle/>
          <a:p>
            <a:fld id="{B16AE678-F74A-9E4E-A5BA-91BE7CCF6392}" type="datetimeFigureOut">
              <a:rPr lang="x-none" smtClean="0"/>
              <a:t>02.04.2025</a:t>
            </a:fld>
            <a:endParaRPr lang="x-none"/>
          </a:p>
        </p:txBody>
      </p:sp>
      <p:sp>
        <p:nvSpPr>
          <p:cNvPr id="6" name="Footer Placeholder 5">
            <a:extLst>
              <a:ext uri="{FF2B5EF4-FFF2-40B4-BE49-F238E27FC236}">
                <a16:creationId xmlns:a16="http://schemas.microsoft.com/office/drawing/2014/main" id="{9F71CE4E-E8A6-9044-A28A-B68DB93EB4A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E492E3E-A7A1-264E-A18D-634459364B33}"/>
              </a:ext>
            </a:extLst>
          </p:cNvPr>
          <p:cNvSpPr>
            <a:spLocks noGrp="1"/>
          </p:cNvSpPr>
          <p:nvPr>
            <p:ph type="sldNum" sz="quarter" idx="12"/>
          </p:nvPr>
        </p:nvSpPr>
        <p:spPr/>
        <p:txBody>
          <a:bodyPr/>
          <a:lstStyle/>
          <a:p>
            <a:fld id="{E8EFD257-AD33-7F41-B664-A102FB42FF89}" type="slidenum">
              <a:rPr lang="x-none" smtClean="0"/>
              <a:t>‹#›</a:t>
            </a:fld>
            <a:endParaRPr lang="x-none"/>
          </a:p>
        </p:txBody>
      </p:sp>
    </p:spTree>
    <p:extLst>
      <p:ext uri="{BB962C8B-B14F-4D97-AF65-F5344CB8AC3E}">
        <p14:creationId xmlns:p14="http://schemas.microsoft.com/office/powerpoint/2010/main" val="279983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EE808-942F-5640-B310-EF761D9A1BCE}"/>
              </a:ext>
            </a:extLst>
          </p:cNvPr>
          <p:cNvSpPr>
            <a:spLocks noGrp="1"/>
          </p:cNvSpPr>
          <p:nvPr>
            <p:ph type="title"/>
          </p:nvPr>
        </p:nvSpPr>
        <p:spPr/>
        <p:txBody>
          <a:bodyPr/>
          <a:lstStyle>
            <a:lvl1pPr>
              <a:defRPr b="1">
                <a:solidFill>
                  <a:srgbClr val="184DA2"/>
                </a:solidFill>
              </a:defRPr>
            </a:lvl1pPr>
          </a:lstStyle>
          <a:p>
            <a:endParaRPr lang="x-none" dirty="0"/>
          </a:p>
        </p:txBody>
      </p:sp>
      <p:sp>
        <p:nvSpPr>
          <p:cNvPr id="3" name="Vertical Text Placeholder 2">
            <a:extLst>
              <a:ext uri="{FF2B5EF4-FFF2-40B4-BE49-F238E27FC236}">
                <a16:creationId xmlns:a16="http://schemas.microsoft.com/office/drawing/2014/main" id="{9972D7A1-1F63-2C4A-B0FC-690D264BC37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CA1CDECD-C6A1-6642-99E6-60049E15E69F}"/>
              </a:ext>
            </a:extLst>
          </p:cNvPr>
          <p:cNvSpPr>
            <a:spLocks noGrp="1"/>
          </p:cNvSpPr>
          <p:nvPr>
            <p:ph type="dt" sz="half" idx="10"/>
          </p:nvPr>
        </p:nvSpPr>
        <p:spPr/>
        <p:txBody>
          <a:bodyPr/>
          <a:lstStyle/>
          <a:p>
            <a:fld id="{B16AE678-F74A-9E4E-A5BA-91BE7CCF6392}" type="datetimeFigureOut">
              <a:rPr lang="x-none" smtClean="0"/>
              <a:t>02.04.2025</a:t>
            </a:fld>
            <a:endParaRPr lang="x-none"/>
          </a:p>
        </p:txBody>
      </p:sp>
      <p:sp>
        <p:nvSpPr>
          <p:cNvPr id="5" name="Footer Placeholder 4">
            <a:extLst>
              <a:ext uri="{FF2B5EF4-FFF2-40B4-BE49-F238E27FC236}">
                <a16:creationId xmlns:a16="http://schemas.microsoft.com/office/drawing/2014/main" id="{97BD121E-CB87-F24D-8F2F-5B9EA50B310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9476B63-60B5-C440-9411-7DBCBC26E4C4}"/>
              </a:ext>
            </a:extLst>
          </p:cNvPr>
          <p:cNvSpPr>
            <a:spLocks noGrp="1"/>
          </p:cNvSpPr>
          <p:nvPr>
            <p:ph type="sldNum" sz="quarter" idx="12"/>
          </p:nvPr>
        </p:nvSpPr>
        <p:spPr/>
        <p:txBody>
          <a:bodyPr/>
          <a:lstStyle/>
          <a:p>
            <a:fld id="{E8EFD257-AD33-7F41-B664-A102FB42FF89}" type="slidenum">
              <a:rPr lang="x-none" smtClean="0"/>
              <a:t>‹#›</a:t>
            </a:fld>
            <a:endParaRPr lang="x-none"/>
          </a:p>
        </p:txBody>
      </p:sp>
    </p:spTree>
    <p:extLst>
      <p:ext uri="{BB962C8B-B14F-4D97-AF65-F5344CB8AC3E}">
        <p14:creationId xmlns:p14="http://schemas.microsoft.com/office/powerpoint/2010/main" val="3883141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547ECD-0C10-3947-9ADE-44AD5331DB5B}"/>
              </a:ext>
            </a:extLst>
          </p:cNvPr>
          <p:cNvSpPr>
            <a:spLocks noGrp="1"/>
          </p:cNvSpPr>
          <p:nvPr>
            <p:ph type="title" orient="vert"/>
          </p:nvPr>
        </p:nvSpPr>
        <p:spPr>
          <a:xfrm>
            <a:off x="8724900" y="365125"/>
            <a:ext cx="1345857" cy="5811838"/>
          </a:xfrm>
        </p:spPr>
        <p:txBody>
          <a:bodyPr vert="eaVert"/>
          <a:lstStyle>
            <a:lvl1pPr>
              <a:defRPr b="1">
                <a:solidFill>
                  <a:srgbClr val="184DA2"/>
                </a:solidFill>
              </a:defRPr>
            </a:lvl1pPr>
          </a:lstStyle>
          <a:p>
            <a:endParaRPr lang="x-none" dirty="0"/>
          </a:p>
        </p:txBody>
      </p:sp>
      <p:sp>
        <p:nvSpPr>
          <p:cNvPr id="3" name="Vertical Text Placeholder 2">
            <a:extLst>
              <a:ext uri="{FF2B5EF4-FFF2-40B4-BE49-F238E27FC236}">
                <a16:creationId xmlns:a16="http://schemas.microsoft.com/office/drawing/2014/main" id="{C719DFCE-A6F6-2F47-8F4C-26027A475671}"/>
              </a:ext>
            </a:extLst>
          </p:cNvPr>
          <p:cNvSpPr>
            <a:spLocks noGrp="1"/>
          </p:cNvSpPr>
          <p:nvPr>
            <p:ph type="body" orient="vert" idx="1"/>
          </p:nvPr>
        </p:nvSpPr>
        <p:spPr>
          <a:xfrm>
            <a:off x="1205344" y="365125"/>
            <a:ext cx="7367155" cy="5811838"/>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Date Placeholder 3">
            <a:extLst>
              <a:ext uri="{FF2B5EF4-FFF2-40B4-BE49-F238E27FC236}">
                <a16:creationId xmlns:a16="http://schemas.microsoft.com/office/drawing/2014/main" id="{72D01808-5919-C547-9196-153126E2F3A9}"/>
              </a:ext>
            </a:extLst>
          </p:cNvPr>
          <p:cNvSpPr>
            <a:spLocks noGrp="1"/>
          </p:cNvSpPr>
          <p:nvPr>
            <p:ph type="dt" sz="half" idx="10"/>
          </p:nvPr>
        </p:nvSpPr>
        <p:spPr/>
        <p:txBody>
          <a:bodyPr/>
          <a:lstStyle/>
          <a:p>
            <a:fld id="{B16AE678-F74A-9E4E-A5BA-91BE7CCF6392}" type="datetimeFigureOut">
              <a:rPr lang="x-none" smtClean="0"/>
              <a:t>02.04.2025</a:t>
            </a:fld>
            <a:endParaRPr lang="x-none"/>
          </a:p>
        </p:txBody>
      </p:sp>
      <p:sp>
        <p:nvSpPr>
          <p:cNvPr id="5" name="Footer Placeholder 4">
            <a:extLst>
              <a:ext uri="{FF2B5EF4-FFF2-40B4-BE49-F238E27FC236}">
                <a16:creationId xmlns:a16="http://schemas.microsoft.com/office/drawing/2014/main" id="{50C207C8-3653-7A4C-938F-05D8D1E476B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DA5815F-4B21-A048-BDA0-D8931A7DAD33}"/>
              </a:ext>
            </a:extLst>
          </p:cNvPr>
          <p:cNvSpPr>
            <a:spLocks noGrp="1"/>
          </p:cNvSpPr>
          <p:nvPr>
            <p:ph type="sldNum" sz="quarter" idx="12"/>
          </p:nvPr>
        </p:nvSpPr>
        <p:spPr/>
        <p:txBody>
          <a:bodyPr/>
          <a:lstStyle/>
          <a:p>
            <a:fld id="{E8EFD257-AD33-7F41-B664-A102FB42FF89}" type="slidenum">
              <a:rPr lang="x-none" smtClean="0"/>
              <a:t>‹#›</a:t>
            </a:fld>
            <a:endParaRPr lang="x-none"/>
          </a:p>
        </p:txBody>
      </p:sp>
    </p:spTree>
    <p:extLst>
      <p:ext uri="{BB962C8B-B14F-4D97-AF65-F5344CB8AC3E}">
        <p14:creationId xmlns:p14="http://schemas.microsoft.com/office/powerpoint/2010/main" val="76669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
        <p:nvSpPr>
          <p:cNvPr id="9" name="Текст 8">
            <a:extLst>
              <a:ext uri="{FF2B5EF4-FFF2-40B4-BE49-F238E27FC236}">
                <a16:creationId xmlns:a16="http://schemas.microsoft.com/office/drawing/2014/main" id="{3697281D-15A7-42DC-9954-188B0DEEAD08}"/>
              </a:ext>
            </a:extLst>
          </p:cNvPr>
          <p:cNvSpPr>
            <a:spLocks noGrp="1"/>
          </p:cNvSpPr>
          <p:nvPr>
            <p:ph type="body" sz="quarter" idx="11" hasCustomPrompt="1"/>
          </p:nvPr>
        </p:nvSpPr>
        <p:spPr>
          <a:xfrm>
            <a:off x="6418263" y="169863"/>
            <a:ext cx="5172075" cy="1238250"/>
          </a:xfrm>
          <a:prstGeom prst="rect">
            <a:avLst/>
          </a:prstGeom>
        </p:spPr>
        <p:txBody>
          <a:bodyPr/>
          <a:lstStyle>
            <a:lvl1pPr>
              <a:defRPr sz="1800">
                <a:solidFill>
                  <a:schemeClr val="bg1"/>
                </a:solidFill>
              </a:defRPr>
            </a:lvl1pPr>
          </a:lstStyle>
          <a:p>
            <a:r>
              <a:rPr lang="ru-RU" sz="1800" dirty="0">
                <a:latin typeface="+mn-lt"/>
              </a:rPr>
              <a:t>шрифт</a:t>
            </a:r>
            <a:endParaRPr lang="ru-RU" dirty="0">
              <a:latin typeface="+mn-lt"/>
            </a:endParaRPr>
          </a:p>
        </p:txBody>
      </p:sp>
      <p:sp>
        <p:nvSpPr>
          <p:cNvPr id="7" name="Текст 6">
            <a:extLst>
              <a:ext uri="{FF2B5EF4-FFF2-40B4-BE49-F238E27FC236}">
                <a16:creationId xmlns:a16="http://schemas.microsoft.com/office/drawing/2014/main" id="{FB079968-995F-4250-8C97-7E2F6F4C78CB}"/>
              </a:ext>
            </a:extLst>
          </p:cNvPr>
          <p:cNvSpPr>
            <a:spLocks noGrp="1"/>
          </p:cNvSpPr>
          <p:nvPr>
            <p:ph type="body" sz="quarter" idx="12" hasCustomPrompt="1"/>
          </p:nvPr>
        </p:nvSpPr>
        <p:spPr>
          <a:xfrm>
            <a:off x="619125" y="5432425"/>
            <a:ext cx="10971213" cy="846138"/>
          </a:xfrm>
          <a:prstGeom prst="rect">
            <a:avLst/>
          </a:prstGeom>
        </p:spPr>
        <p:txBody>
          <a:bodyPr/>
          <a:lstStyle>
            <a:lvl1pPr marL="0" indent="0" algn="ctr">
              <a:buNone/>
              <a:defRPr sz="2400">
                <a:solidFill>
                  <a:srgbClr val="843C0C"/>
                </a:solidFill>
                <a:latin typeface="Arial Narrow" panose="020B0606020202030204" pitchFamily="34" charset="0"/>
              </a:defRPr>
            </a:lvl1pPr>
            <a:lvl2pPr algn="ctr">
              <a:defRPr>
                <a:solidFill>
                  <a:srgbClr val="843C0C"/>
                </a:solidFill>
                <a:latin typeface="Arial Narrow" panose="020B0606020202030204" pitchFamily="34" charset="0"/>
              </a:defRPr>
            </a:lvl2pPr>
            <a:lvl3pPr algn="ctr">
              <a:defRPr>
                <a:solidFill>
                  <a:srgbClr val="843C0C"/>
                </a:solidFill>
                <a:latin typeface="Arial Narrow" panose="020B0606020202030204" pitchFamily="34" charset="0"/>
              </a:defRPr>
            </a:lvl3pPr>
            <a:lvl4pPr algn="ctr">
              <a:defRPr>
                <a:solidFill>
                  <a:srgbClr val="843C0C"/>
                </a:solidFill>
                <a:latin typeface="Arial Narrow" panose="020B0606020202030204" pitchFamily="34" charset="0"/>
              </a:defRPr>
            </a:lvl4pPr>
            <a:lvl5pPr algn="ctr">
              <a:defRPr>
                <a:solidFill>
                  <a:srgbClr val="843C0C"/>
                </a:solidFill>
                <a:latin typeface="Arial Narrow" panose="020B0606020202030204" pitchFamily="34" charset="0"/>
              </a:defRPr>
            </a:lvl5pPr>
          </a:lstStyle>
          <a:p>
            <a:pPr lvl="0"/>
            <a:r>
              <a:rPr lang="ru-RU" sz="2400" dirty="0"/>
              <a:t>Нижний колонтитул</a:t>
            </a:r>
            <a:endParaRPr lang="ru-RU" dirty="0"/>
          </a:p>
        </p:txBody>
      </p:sp>
      <p:sp>
        <p:nvSpPr>
          <p:cNvPr id="6" name="Заголовок 10">
            <a:extLst>
              <a:ext uri="{FF2B5EF4-FFF2-40B4-BE49-F238E27FC236}">
                <a16:creationId xmlns:a16="http://schemas.microsoft.com/office/drawing/2014/main" id="{F984FD03-3DBC-4C40-849A-BA0E6C43A667}"/>
              </a:ext>
            </a:extLst>
          </p:cNvPr>
          <p:cNvSpPr>
            <a:spLocks noGrp="1"/>
          </p:cNvSpPr>
          <p:nvPr>
            <p:ph type="title"/>
          </p:nvPr>
        </p:nvSpPr>
        <p:spPr>
          <a:xfrm>
            <a:off x="619124" y="1870075"/>
            <a:ext cx="10971213" cy="1325563"/>
          </a:xfrm>
          <a:prstGeom prst="rect">
            <a:avLst/>
          </a:prstGeom>
        </p:spPr>
        <p:txBody>
          <a:bodyPr/>
          <a:lstStyle>
            <a:lvl1pPr>
              <a:defRPr sz="6000" b="1">
                <a:solidFill>
                  <a:srgbClr val="008138"/>
                </a:solidFill>
                <a:latin typeface="+mj-lt"/>
              </a:defRPr>
            </a:lvl1pPr>
          </a:lstStyle>
          <a:p>
            <a:r>
              <a:rPr lang="ru-RU" dirty="0"/>
              <a:t>Образец заголовка</a:t>
            </a:r>
          </a:p>
        </p:txBody>
      </p:sp>
    </p:spTree>
    <p:extLst>
      <p:ext uri="{BB962C8B-B14F-4D97-AF65-F5344CB8AC3E}">
        <p14:creationId xmlns:p14="http://schemas.microsoft.com/office/powerpoint/2010/main" val="1783218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Текст 3"/>
          <p:cNvSpPr>
            <a:spLocks noGrp="1"/>
          </p:cNvSpPr>
          <p:nvPr>
            <p:ph type="body" sz="quarter" idx="10"/>
          </p:nvPr>
        </p:nvSpPr>
        <p:spPr>
          <a:xfrm>
            <a:off x="5711825" y="462499"/>
            <a:ext cx="5284788" cy="11874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438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A8F1-BB37-2249-AF67-9EE3C0D6E754}"/>
              </a:ext>
            </a:extLst>
          </p:cNvPr>
          <p:cNvSpPr>
            <a:spLocks noGrp="1"/>
          </p:cNvSpPr>
          <p:nvPr>
            <p:ph type="ctrTitle"/>
          </p:nvPr>
        </p:nvSpPr>
        <p:spPr>
          <a:xfrm>
            <a:off x="1524000" y="1122363"/>
            <a:ext cx="9144000" cy="2387600"/>
          </a:xfrm>
        </p:spPr>
        <p:txBody>
          <a:bodyPr anchor="b"/>
          <a:lstStyle>
            <a:lvl1pPr algn="ctr">
              <a:defRPr sz="6000" b="1">
                <a:solidFill>
                  <a:srgbClr val="184DA2"/>
                </a:solidFill>
              </a:defRPr>
            </a:lvl1pPr>
          </a:lstStyle>
          <a:p>
            <a:endParaRPr lang="x-none" dirty="0"/>
          </a:p>
        </p:txBody>
      </p:sp>
      <p:sp>
        <p:nvSpPr>
          <p:cNvPr id="3" name="Subtitle 2">
            <a:extLst>
              <a:ext uri="{FF2B5EF4-FFF2-40B4-BE49-F238E27FC236}">
                <a16:creationId xmlns:a16="http://schemas.microsoft.com/office/drawing/2014/main" id="{FF9C161D-1CE1-5D46-900A-00B202E316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x-none" dirty="0"/>
          </a:p>
        </p:txBody>
      </p:sp>
      <p:sp>
        <p:nvSpPr>
          <p:cNvPr id="4" name="Date Placeholder 3">
            <a:extLst>
              <a:ext uri="{FF2B5EF4-FFF2-40B4-BE49-F238E27FC236}">
                <a16:creationId xmlns:a16="http://schemas.microsoft.com/office/drawing/2014/main" id="{603357B1-DC45-D742-805A-A1A08BD469BD}"/>
              </a:ext>
            </a:extLst>
          </p:cNvPr>
          <p:cNvSpPr>
            <a:spLocks noGrp="1"/>
          </p:cNvSpPr>
          <p:nvPr>
            <p:ph type="dt" sz="half" idx="10"/>
          </p:nvPr>
        </p:nvSpPr>
        <p:spPr/>
        <p:txBody>
          <a:bodyPr/>
          <a:lstStyle/>
          <a:p>
            <a:fld id="{B16AE678-F74A-9E4E-A5BA-91BE7CCF6392}" type="datetimeFigureOut">
              <a:rPr lang="x-none" smtClean="0"/>
              <a:t>02.04.2025</a:t>
            </a:fld>
            <a:endParaRPr lang="x-none"/>
          </a:p>
        </p:txBody>
      </p:sp>
      <p:sp>
        <p:nvSpPr>
          <p:cNvPr id="5" name="Footer Placeholder 4">
            <a:extLst>
              <a:ext uri="{FF2B5EF4-FFF2-40B4-BE49-F238E27FC236}">
                <a16:creationId xmlns:a16="http://schemas.microsoft.com/office/drawing/2014/main" id="{3BE32AB8-1D55-8A44-8CEB-B22E79DF954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5A862EA-DAB3-6043-90E4-2F6B0E2BAD80}"/>
              </a:ext>
            </a:extLst>
          </p:cNvPr>
          <p:cNvSpPr>
            <a:spLocks noGrp="1"/>
          </p:cNvSpPr>
          <p:nvPr>
            <p:ph type="sldNum" sz="quarter" idx="12"/>
          </p:nvPr>
        </p:nvSpPr>
        <p:spPr/>
        <p:txBody>
          <a:bodyPr/>
          <a:lstStyle/>
          <a:p>
            <a:fld id="{E8EFD257-AD33-7F41-B664-A102FB42FF89}" type="slidenum">
              <a:rPr lang="x-none" smtClean="0"/>
              <a:t>‹#›</a:t>
            </a:fld>
            <a:endParaRPr lang="x-none"/>
          </a:p>
        </p:txBody>
      </p:sp>
    </p:spTree>
    <p:extLst>
      <p:ext uri="{BB962C8B-B14F-4D97-AF65-F5344CB8AC3E}">
        <p14:creationId xmlns:p14="http://schemas.microsoft.com/office/powerpoint/2010/main" val="209571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B2484-EE3B-5244-9610-2F5912940F21}"/>
              </a:ext>
            </a:extLst>
          </p:cNvPr>
          <p:cNvSpPr>
            <a:spLocks noGrp="1"/>
          </p:cNvSpPr>
          <p:nvPr>
            <p:ph type="title"/>
          </p:nvPr>
        </p:nvSpPr>
        <p:spPr/>
        <p:txBody>
          <a:bodyPr/>
          <a:lstStyle>
            <a:lvl1pPr>
              <a:defRPr b="1">
                <a:solidFill>
                  <a:srgbClr val="184DA2"/>
                </a:solidFill>
              </a:defRPr>
            </a:lvl1pPr>
          </a:lstStyle>
          <a:p>
            <a:endParaRPr lang="x-none" dirty="0"/>
          </a:p>
        </p:txBody>
      </p:sp>
      <p:sp>
        <p:nvSpPr>
          <p:cNvPr id="3" name="Content Placeholder 2">
            <a:extLst>
              <a:ext uri="{FF2B5EF4-FFF2-40B4-BE49-F238E27FC236}">
                <a16:creationId xmlns:a16="http://schemas.microsoft.com/office/drawing/2014/main" id="{F878E421-AFE4-664B-8C4C-81AA3DE0079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AF72BEFA-422D-3243-BE5B-F2DCEFD02E6B}"/>
              </a:ext>
            </a:extLst>
          </p:cNvPr>
          <p:cNvSpPr>
            <a:spLocks noGrp="1"/>
          </p:cNvSpPr>
          <p:nvPr>
            <p:ph type="dt" sz="half" idx="10"/>
          </p:nvPr>
        </p:nvSpPr>
        <p:spPr/>
        <p:txBody>
          <a:bodyPr/>
          <a:lstStyle/>
          <a:p>
            <a:fld id="{B16AE678-F74A-9E4E-A5BA-91BE7CCF6392}" type="datetimeFigureOut">
              <a:rPr lang="x-none" smtClean="0"/>
              <a:t>02.04.2025</a:t>
            </a:fld>
            <a:endParaRPr lang="x-none"/>
          </a:p>
        </p:txBody>
      </p:sp>
      <p:sp>
        <p:nvSpPr>
          <p:cNvPr id="5" name="Footer Placeholder 4">
            <a:extLst>
              <a:ext uri="{FF2B5EF4-FFF2-40B4-BE49-F238E27FC236}">
                <a16:creationId xmlns:a16="http://schemas.microsoft.com/office/drawing/2014/main" id="{6ACD68D0-5AFD-E941-BA25-92B8296FC18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21586AA-19BE-D049-A083-886FB2EE245F}"/>
              </a:ext>
            </a:extLst>
          </p:cNvPr>
          <p:cNvSpPr>
            <a:spLocks noGrp="1"/>
          </p:cNvSpPr>
          <p:nvPr>
            <p:ph type="sldNum" sz="quarter" idx="12"/>
          </p:nvPr>
        </p:nvSpPr>
        <p:spPr/>
        <p:txBody>
          <a:bodyPr/>
          <a:lstStyle/>
          <a:p>
            <a:fld id="{E8EFD257-AD33-7F41-B664-A102FB42FF89}" type="slidenum">
              <a:rPr lang="x-none" smtClean="0"/>
              <a:t>‹#›</a:t>
            </a:fld>
            <a:endParaRPr lang="x-none"/>
          </a:p>
        </p:txBody>
      </p:sp>
    </p:spTree>
    <p:extLst>
      <p:ext uri="{BB962C8B-B14F-4D97-AF65-F5344CB8AC3E}">
        <p14:creationId xmlns:p14="http://schemas.microsoft.com/office/powerpoint/2010/main" val="1573756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BF18F-D2FF-7F4F-80AA-72A8F937B34B}"/>
              </a:ext>
            </a:extLst>
          </p:cNvPr>
          <p:cNvSpPr>
            <a:spLocks noGrp="1"/>
          </p:cNvSpPr>
          <p:nvPr>
            <p:ph type="title"/>
          </p:nvPr>
        </p:nvSpPr>
        <p:spPr>
          <a:xfrm>
            <a:off x="1163782" y="1709738"/>
            <a:ext cx="10183668" cy="2852737"/>
          </a:xfrm>
        </p:spPr>
        <p:txBody>
          <a:bodyPr anchor="b"/>
          <a:lstStyle>
            <a:lvl1pPr>
              <a:defRPr sz="6000" b="1">
                <a:solidFill>
                  <a:srgbClr val="184DA2"/>
                </a:solidFill>
              </a:defRPr>
            </a:lvl1pPr>
          </a:lstStyle>
          <a:p>
            <a:endParaRPr lang="x-none" dirty="0"/>
          </a:p>
        </p:txBody>
      </p:sp>
      <p:sp>
        <p:nvSpPr>
          <p:cNvPr id="3" name="Text Placeholder 2">
            <a:extLst>
              <a:ext uri="{FF2B5EF4-FFF2-40B4-BE49-F238E27FC236}">
                <a16:creationId xmlns:a16="http://schemas.microsoft.com/office/drawing/2014/main" id="{BFCBB5AE-D869-A543-B738-1CB2FE849E9C}"/>
              </a:ext>
            </a:extLst>
          </p:cNvPr>
          <p:cNvSpPr>
            <a:spLocks noGrp="1"/>
          </p:cNvSpPr>
          <p:nvPr>
            <p:ph type="body" idx="1"/>
          </p:nvPr>
        </p:nvSpPr>
        <p:spPr>
          <a:xfrm>
            <a:off x="1163780" y="4589463"/>
            <a:ext cx="1018366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C7F0ED58-0697-2848-AB2E-199E1E16968B}"/>
              </a:ext>
            </a:extLst>
          </p:cNvPr>
          <p:cNvSpPr>
            <a:spLocks noGrp="1"/>
          </p:cNvSpPr>
          <p:nvPr>
            <p:ph type="dt" sz="half" idx="10"/>
          </p:nvPr>
        </p:nvSpPr>
        <p:spPr/>
        <p:txBody>
          <a:bodyPr/>
          <a:lstStyle/>
          <a:p>
            <a:fld id="{B16AE678-F74A-9E4E-A5BA-91BE7CCF6392}" type="datetimeFigureOut">
              <a:rPr lang="x-none" smtClean="0"/>
              <a:t>02.04.2025</a:t>
            </a:fld>
            <a:endParaRPr lang="x-none"/>
          </a:p>
        </p:txBody>
      </p:sp>
      <p:sp>
        <p:nvSpPr>
          <p:cNvPr id="5" name="Footer Placeholder 4">
            <a:extLst>
              <a:ext uri="{FF2B5EF4-FFF2-40B4-BE49-F238E27FC236}">
                <a16:creationId xmlns:a16="http://schemas.microsoft.com/office/drawing/2014/main" id="{F38ABF9C-16A9-6B42-ADF5-C377DCED23A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B68E62E-B559-934A-AAE8-2E5A6FB48D70}"/>
              </a:ext>
            </a:extLst>
          </p:cNvPr>
          <p:cNvSpPr>
            <a:spLocks noGrp="1"/>
          </p:cNvSpPr>
          <p:nvPr>
            <p:ph type="sldNum" sz="quarter" idx="12"/>
          </p:nvPr>
        </p:nvSpPr>
        <p:spPr/>
        <p:txBody>
          <a:bodyPr/>
          <a:lstStyle/>
          <a:p>
            <a:fld id="{E8EFD257-AD33-7F41-B664-A102FB42FF89}" type="slidenum">
              <a:rPr lang="x-none" smtClean="0"/>
              <a:t>‹#›</a:t>
            </a:fld>
            <a:endParaRPr lang="x-none"/>
          </a:p>
        </p:txBody>
      </p:sp>
    </p:spTree>
    <p:extLst>
      <p:ext uri="{BB962C8B-B14F-4D97-AF65-F5344CB8AC3E}">
        <p14:creationId xmlns:p14="http://schemas.microsoft.com/office/powerpoint/2010/main" val="4194133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AD455-7B8F-9145-BB1F-74C0D0EE3D6C}"/>
              </a:ext>
            </a:extLst>
          </p:cNvPr>
          <p:cNvSpPr>
            <a:spLocks noGrp="1"/>
          </p:cNvSpPr>
          <p:nvPr>
            <p:ph type="title"/>
          </p:nvPr>
        </p:nvSpPr>
        <p:spPr/>
        <p:txBody>
          <a:bodyPr/>
          <a:lstStyle>
            <a:lvl1pPr>
              <a:defRPr b="1">
                <a:solidFill>
                  <a:srgbClr val="184DA2"/>
                </a:solidFill>
              </a:defRPr>
            </a:lvl1pPr>
          </a:lstStyle>
          <a:p>
            <a:endParaRPr lang="x-none" dirty="0"/>
          </a:p>
        </p:txBody>
      </p:sp>
      <p:sp>
        <p:nvSpPr>
          <p:cNvPr id="3" name="Content Placeholder 2">
            <a:extLst>
              <a:ext uri="{FF2B5EF4-FFF2-40B4-BE49-F238E27FC236}">
                <a16:creationId xmlns:a16="http://schemas.microsoft.com/office/drawing/2014/main" id="{2265D08D-E178-5846-9160-AAC04A5B7F66}"/>
              </a:ext>
            </a:extLst>
          </p:cNvPr>
          <p:cNvSpPr>
            <a:spLocks noGrp="1"/>
          </p:cNvSpPr>
          <p:nvPr>
            <p:ph sz="half" idx="1"/>
          </p:nvPr>
        </p:nvSpPr>
        <p:spPr>
          <a:xfrm>
            <a:off x="1439178" y="1825625"/>
            <a:ext cx="4656822"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0C4BE370-5A47-374E-BDA1-431118126997}"/>
              </a:ext>
            </a:extLst>
          </p:cNvPr>
          <p:cNvSpPr>
            <a:spLocks noGrp="1"/>
          </p:cNvSpPr>
          <p:nvPr>
            <p:ph sz="half" idx="2"/>
          </p:nvPr>
        </p:nvSpPr>
        <p:spPr>
          <a:xfrm>
            <a:off x="6262256" y="1825625"/>
            <a:ext cx="50915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AE8939A3-B741-CB44-A0A5-2FD046A62586}"/>
              </a:ext>
            </a:extLst>
          </p:cNvPr>
          <p:cNvSpPr>
            <a:spLocks noGrp="1"/>
          </p:cNvSpPr>
          <p:nvPr>
            <p:ph type="dt" sz="half" idx="10"/>
          </p:nvPr>
        </p:nvSpPr>
        <p:spPr/>
        <p:txBody>
          <a:bodyPr/>
          <a:lstStyle/>
          <a:p>
            <a:fld id="{B16AE678-F74A-9E4E-A5BA-91BE7CCF6392}" type="datetimeFigureOut">
              <a:rPr lang="x-none" smtClean="0"/>
              <a:t>02.04.2025</a:t>
            </a:fld>
            <a:endParaRPr lang="x-none"/>
          </a:p>
        </p:txBody>
      </p:sp>
      <p:sp>
        <p:nvSpPr>
          <p:cNvPr id="6" name="Footer Placeholder 5">
            <a:extLst>
              <a:ext uri="{FF2B5EF4-FFF2-40B4-BE49-F238E27FC236}">
                <a16:creationId xmlns:a16="http://schemas.microsoft.com/office/drawing/2014/main" id="{14A2087A-A6C1-BC43-B858-0893836DDC1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8DDCF8E-F9FE-9945-8395-E07ECB33DB56}"/>
              </a:ext>
            </a:extLst>
          </p:cNvPr>
          <p:cNvSpPr>
            <a:spLocks noGrp="1"/>
          </p:cNvSpPr>
          <p:nvPr>
            <p:ph type="sldNum" sz="quarter" idx="12"/>
          </p:nvPr>
        </p:nvSpPr>
        <p:spPr/>
        <p:txBody>
          <a:bodyPr/>
          <a:lstStyle/>
          <a:p>
            <a:fld id="{E8EFD257-AD33-7F41-B664-A102FB42FF89}" type="slidenum">
              <a:rPr lang="x-none" smtClean="0"/>
              <a:t>‹#›</a:t>
            </a:fld>
            <a:endParaRPr lang="x-none"/>
          </a:p>
        </p:txBody>
      </p:sp>
    </p:spTree>
    <p:extLst>
      <p:ext uri="{BB962C8B-B14F-4D97-AF65-F5344CB8AC3E}">
        <p14:creationId xmlns:p14="http://schemas.microsoft.com/office/powerpoint/2010/main" val="133661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80760-D3E2-2F4B-A288-4B18F44C1EBA}"/>
              </a:ext>
            </a:extLst>
          </p:cNvPr>
          <p:cNvSpPr>
            <a:spLocks noGrp="1"/>
          </p:cNvSpPr>
          <p:nvPr>
            <p:ph type="title"/>
          </p:nvPr>
        </p:nvSpPr>
        <p:spPr>
          <a:xfrm>
            <a:off x="1468583" y="365125"/>
            <a:ext cx="8688672" cy="1325563"/>
          </a:xfrm>
        </p:spPr>
        <p:txBody>
          <a:bodyPr/>
          <a:lstStyle>
            <a:lvl1pPr>
              <a:defRPr b="1">
                <a:solidFill>
                  <a:srgbClr val="184DA2"/>
                </a:solidFill>
              </a:defRPr>
            </a:lvl1pPr>
          </a:lstStyle>
          <a:p>
            <a:endParaRPr lang="x-none" dirty="0"/>
          </a:p>
        </p:txBody>
      </p:sp>
      <p:sp>
        <p:nvSpPr>
          <p:cNvPr id="3" name="Text Placeholder 2">
            <a:extLst>
              <a:ext uri="{FF2B5EF4-FFF2-40B4-BE49-F238E27FC236}">
                <a16:creationId xmlns:a16="http://schemas.microsoft.com/office/drawing/2014/main" id="{ADF5F53C-B0E5-764E-A157-3450AE47ED13}"/>
              </a:ext>
            </a:extLst>
          </p:cNvPr>
          <p:cNvSpPr>
            <a:spLocks noGrp="1"/>
          </p:cNvSpPr>
          <p:nvPr>
            <p:ph type="body" idx="1"/>
          </p:nvPr>
        </p:nvSpPr>
        <p:spPr>
          <a:xfrm>
            <a:off x="1148206" y="1681163"/>
            <a:ext cx="494779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4B7D2-5E67-F045-96FB-85CC43FC4156}"/>
              </a:ext>
            </a:extLst>
          </p:cNvPr>
          <p:cNvSpPr>
            <a:spLocks noGrp="1"/>
          </p:cNvSpPr>
          <p:nvPr>
            <p:ph sz="half" idx="2"/>
          </p:nvPr>
        </p:nvSpPr>
        <p:spPr>
          <a:xfrm>
            <a:off x="1148206" y="2505075"/>
            <a:ext cx="4947794"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5" name="Text Placeholder 4">
            <a:extLst>
              <a:ext uri="{FF2B5EF4-FFF2-40B4-BE49-F238E27FC236}">
                <a16:creationId xmlns:a16="http://schemas.microsoft.com/office/drawing/2014/main" id="{40A377DA-C1D9-7A46-8E53-182919F7FC47}"/>
              </a:ext>
            </a:extLst>
          </p:cNvPr>
          <p:cNvSpPr>
            <a:spLocks noGrp="1"/>
          </p:cNvSpPr>
          <p:nvPr>
            <p:ph type="body" sz="quarter" idx="3"/>
          </p:nvPr>
        </p:nvSpPr>
        <p:spPr>
          <a:xfrm>
            <a:off x="6270624" y="1681163"/>
            <a:ext cx="50847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08F8BF-FC8D-9D4A-814C-1B3A48172508}"/>
              </a:ext>
            </a:extLst>
          </p:cNvPr>
          <p:cNvSpPr>
            <a:spLocks noGrp="1"/>
          </p:cNvSpPr>
          <p:nvPr>
            <p:ph sz="quarter" idx="4"/>
          </p:nvPr>
        </p:nvSpPr>
        <p:spPr>
          <a:xfrm>
            <a:off x="6270624" y="2505075"/>
            <a:ext cx="5084764"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7" name="Date Placeholder 6">
            <a:extLst>
              <a:ext uri="{FF2B5EF4-FFF2-40B4-BE49-F238E27FC236}">
                <a16:creationId xmlns:a16="http://schemas.microsoft.com/office/drawing/2014/main" id="{F765667C-FCA2-9B4B-9351-E0DC773A9EB1}"/>
              </a:ext>
            </a:extLst>
          </p:cNvPr>
          <p:cNvSpPr>
            <a:spLocks noGrp="1"/>
          </p:cNvSpPr>
          <p:nvPr>
            <p:ph type="dt" sz="half" idx="10"/>
          </p:nvPr>
        </p:nvSpPr>
        <p:spPr/>
        <p:txBody>
          <a:bodyPr/>
          <a:lstStyle/>
          <a:p>
            <a:fld id="{B16AE678-F74A-9E4E-A5BA-91BE7CCF6392}" type="datetimeFigureOut">
              <a:rPr lang="x-none" smtClean="0"/>
              <a:t>02.04.2025</a:t>
            </a:fld>
            <a:endParaRPr lang="x-none"/>
          </a:p>
        </p:txBody>
      </p:sp>
      <p:sp>
        <p:nvSpPr>
          <p:cNvPr id="8" name="Footer Placeholder 7">
            <a:extLst>
              <a:ext uri="{FF2B5EF4-FFF2-40B4-BE49-F238E27FC236}">
                <a16:creationId xmlns:a16="http://schemas.microsoft.com/office/drawing/2014/main" id="{F1BE2ECB-22C3-3D40-8102-5700970E8941}"/>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1D122509-2C31-8C46-A230-211901F8A6AD}"/>
              </a:ext>
            </a:extLst>
          </p:cNvPr>
          <p:cNvSpPr>
            <a:spLocks noGrp="1"/>
          </p:cNvSpPr>
          <p:nvPr>
            <p:ph type="sldNum" sz="quarter" idx="12"/>
          </p:nvPr>
        </p:nvSpPr>
        <p:spPr/>
        <p:txBody>
          <a:bodyPr/>
          <a:lstStyle/>
          <a:p>
            <a:fld id="{E8EFD257-AD33-7F41-B664-A102FB42FF89}" type="slidenum">
              <a:rPr lang="x-none" smtClean="0"/>
              <a:t>‹#›</a:t>
            </a:fld>
            <a:endParaRPr lang="x-none"/>
          </a:p>
        </p:txBody>
      </p:sp>
    </p:spTree>
    <p:extLst>
      <p:ext uri="{BB962C8B-B14F-4D97-AF65-F5344CB8AC3E}">
        <p14:creationId xmlns:p14="http://schemas.microsoft.com/office/powerpoint/2010/main" val="4017327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E9E2-441F-3943-B2B7-DEC0F4694499}"/>
              </a:ext>
            </a:extLst>
          </p:cNvPr>
          <p:cNvSpPr>
            <a:spLocks noGrp="1"/>
          </p:cNvSpPr>
          <p:nvPr>
            <p:ph type="title"/>
          </p:nvPr>
        </p:nvSpPr>
        <p:spPr/>
        <p:txBody>
          <a:bodyPr/>
          <a:lstStyle>
            <a:lvl1pPr>
              <a:defRPr b="1">
                <a:solidFill>
                  <a:srgbClr val="184DA2"/>
                </a:solidFill>
              </a:defRPr>
            </a:lvl1pPr>
          </a:lstStyle>
          <a:p>
            <a:endParaRPr lang="x-none" dirty="0"/>
          </a:p>
        </p:txBody>
      </p:sp>
      <p:sp>
        <p:nvSpPr>
          <p:cNvPr id="3" name="Date Placeholder 2">
            <a:extLst>
              <a:ext uri="{FF2B5EF4-FFF2-40B4-BE49-F238E27FC236}">
                <a16:creationId xmlns:a16="http://schemas.microsoft.com/office/drawing/2014/main" id="{9B9C0DBF-4F98-4F42-A155-851F77164F95}"/>
              </a:ext>
            </a:extLst>
          </p:cNvPr>
          <p:cNvSpPr>
            <a:spLocks noGrp="1"/>
          </p:cNvSpPr>
          <p:nvPr>
            <p:ph type="dt" sz="half" idx="10"/>
          </p:nvPr>
        </p:nvSpPr>
        <p:spPr/>
        <p:txBody>
          <a:bodyPr/>
          <a:lstStyle/>
          <a:p>
            <a:fld id="{B16AE678-F74A-9E4E-A5BA-91BE7CCF6392}" type="datetimeFigureOut">
              <a:rPr lang="x-none" smtClean="0"/>
              <a:t>02.04.2025</a:t>
            </a:fld>
            <a:endParaRPr lang="x-none"/>
          </a:p>
        </p:txBody>
      </p:sp>
      <p:sp>
        <p:nvSpPr>
          <p:cNvPr id="4" name="Footer Placeholder 3">
            <a:extLst>
              <a:ext uri="{FF2B5EF4-FFF2-40B4-BE49-F238E27FC236}">
                <a16:creationId xmlns:a16="http://schemas.microsoft.com/office/drawing/2014/main" id="{913F3F51-971E-7941-881E-85AAFF90AF21}"/>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319796AD-2D60-EE4B-944F-563F9A36C67B}"/>
              </a:ext>
            </a:extLst>
          </p:cNvPr>
          <p:cNvSpPr>
            <a:spLocks noGrp="1"/>
          </p:cNvSpPr>
          <p:nvPr>
            <p:ph type="sldNum" sz="quarter" idx="12"/>
          </p:nvPr>
        </p:nvSpPr>
        <p:spPr/>
        <p:txBody>
          <a:bodyPr/>
          <a:lstStyle/>
          <a:p>
            <a:fld id="{E8EFD257-AD33-7F41-B664-A102FB42FF89}" type="slidenum">
              <a:rPr lang="x-none" smtClean="0"/>
              <a:t>‹#›</a:t>
            </a:fld>
            <a:endParaRPr lang="x-none"/>
          </a:p>
        </p:txBody>
      </p:sp>
    </p:spTree>
    <p:extLst>
      <p:ext uri="{BB962C8B-B14F-4D97-AF65-F5344CB8AC3E}">
        <p14:creationId xmlns:p14="http://schemas.microsoft.com/office/powerpoint/2010/main" val="379731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1C84CE-8F1D-694F-A22A-E56ADAE377DA}"/>
              </a:ext>
            </a:extLst>
          </p:cNvPr>
          <p:cNvSpPr>
            <a:spLocks noGrp="1"/>
          </p:cNvSpPr>
          <p:nvPr>
            <p:ph type="dt" sz="half" idx="10"/>
          </p:nvPr>
        </p:nvSpPr>
        <p:spPr/>
        <p:txBody>
          <a:bodyPr/>
          <a:lstStyle/>
          <a:p>
            <a:fld id="{B16AE678-F74A-9E4E-A5BA-91BE7CCF6392}" type="datetimeFigureOut">
              <a:rPr lang="x-none" smtClean="0"/>
              <a:t>02.04.2025</a:t>
            </a:fld>
            <a:endParaRPr lang="x-none"/>
          </a:p>
        </p:txBody>
      </p:sp>
      <p:sp>
        <p:nvSpPr>
          <p:cNvPr id="3" name="Footer Placeholder 2">
            <a:extLst>
              <a:ext uri="{FF2B5EF4-FFF2-40B4-BE49-F238E27FC236}">
                <a16:creationId xmlns:a16="http://schemas.microsoft.com/office/drawing/2014/main" id="{4F2B1821-6207-3A48-9669-29D9FBCDB3C4}"/>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9B5F2DDA-4420-B943-A9A7-692A3A911C46}"/>
              </a:ext>
            </a:extLst>
          </p:cNvPr>
          <p:cNvSpPr>
            <a:spLocks noGrp="1"/>
          </p:cNvSpPr>
          <p:nvPr>
            <p:ph type="sldNum" sz="quarter" idx="12"/>
          </p:nvPr>
        </p:nvSpPr>
        <p:spPr/>
        <p:txBody>
          <a:bodyPr/>
          <a:lstStyle/>
          <a:p>
            <a:fld id="{E8EFD257-AD33-7F41-B664-A102FB42FF89}" type="slidenum">
              <a:rPr lang="x-none" smtClean="0"/>
              <a:t>‹#›</a:t>
            </a:fld>
            <a:endParaRPr lang="x-none"/>
          </a:p>
        </p:txBody>
      </p:sp>
    </p:spTree>
    <p:extLst>
      <p:ext uri="{BB962C8B-B14F-4D97-AF65-F5344CB8AC3E}">
        <p14:creationId xmlns:p14="http://schemas.microsoft.com/office/powerpoint/2010/main" val="1159879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5428-210E-4449-8038-EB5EDF0DE26C}"/>
              </a:ext>
            </a:extLst>
          </p:cNvPr>
          <p:cNvSpPr>
            <a:spLocks noGrp="1"/>
          </p:cNvSpPr>
          <p:nvPr>
            <p:ph type="title"/>
          </p:nvPr>
        </p:nvSpPr>
        <p:spPr>
          <a:xfrm>
            <a:off x="1177636" y="457200"/>
            <a:ext cx="3594389" cy="1600200"/>
          </a:xfrm>
        </p:spPr>
        <p:txBody>
          <a:bodyPr anchor="b"/>
          <a:lstStyle>
            <a:lvl1pPr>
              <a:defRPr sz="3200" b="1">
                <a:solidFill>
                  <a:srgbClr val="184DA2"/>
                </a:solidFill>
              </a:defRPr>
            </a:lvl1pPr>
          </a:lstStyle>
          <a:p>
            <a:endParaRPr lang="x-none" dirty="0"/>
          </a:p>
        </p:txBody>
      </p:sp>
      <p:sp>
        <p:nvSpPr>
          <p:cNvPr id="3" name="Content Placeholder 2">
            <a:extLst>
              <a:ext uri="{FF2B5EF4-FFF2-40B4-BE49-F238E27FC236}">
                <a16:creationId xmlns:a16="http://schemas.microsoft.com/office/drawing/2014/main" id="{952BFE2C-C3D1-6746-8150-BE3D7ECAFBAC}"/>
              </a:ext>
            </a:extLst>
          </p:cNvPr>
          <p:cNvSpPr>
            <a:spLocks noGrp="1"/>
          </p:cNvSpPr>
          <p:nvPr>
            <p:ph idx="1"/>
          </p:nvPr>
        </p:nvSpPr>
        <p:spPr>
          <a:xfrm>
            <a:off x="5183188" y="987425"/>
            <a:ext cx="6172200" cy="4873625"/>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Text Placeholder 3">
            <a:extLst>
              <a:ext uri="{FF2B5EF4-FFF2-40B4-BE49-F238E27FC236}">
                <a16:creationId xmlns:a16="http://schemas.microsoft.com/office/drawing/2014/main" id="{52DD62D3-7B2B-4044-966B-CDB0EA7C0023}"/>
              </a:ext>
            </a:extLst>
          </p:cNvPr>
          <p:cNvSpPr>
            <a:spLocks noGrp="1"/>
          </p:cNvSpPr>
          <p:nvPr>
            <p:ph type="body" sz="half" idx="2"/>
          </p:nvPr>
        </p:nvSpPr>
        <p:spPr>
          <a:xfrm>
            <a:off x="1177636" y="2057400"/>
            <a:ext cx="359438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0A7A61F1-9758-EA45-B36A-E8B23B735874}"/>
              </a:ext>
            </a:extLst>
          </p:cNvPr>
          <p:cNvSpPr>
            <a:spLocks noGrp="1"/>
          </p:cNvSpPr>
          <p:nvPr>
            <p:ph type="dt" sz="half" idx="10"/>
          </p:nvPr>
        </p:nvSpPr>
        <p:spPr/>
        <p:txBody>
          <a:bodyPr/>
          <a:lstStyle/>
          <a:p>
            <a:fld id="{B16AE678-F74A-9E4E-A5BA-91BE7CCF6392}" type="datetimeFigureOut">
              <a:rPr lang="x-none" smtClean="0"/>
              <a:t>02.04.2025</a:t>
            </a:fld>
            <a:endParaRPr lang="x-none"/>
          </a:p>
        </p:txBody>
      </p:sp>
      <p:sp>
        <p:nvSpPr>
          <p:cNvPr id="6" name="Footer Placeholder 5">
            <a:extLst>
              <a:ext uri="{FF2B5EF4-FFF2-40B4-BE49-F238E27FC236}">
                <a16:creationId xmlns:a16="http://schemas.microsoft.com/office/drawing/2014/main" id="{BF35C6B8-0D9A-384F-A764-50D8E4DFF87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5EBD14B-0A6E-1342-A006-42298B18327A}"/>
              </a:ext>
            </a:extLst>
          </p:cNvPr>
          <p:cNvSpPr>
            <a:spLocks noGrp="1"/>
          </p:cNvSpPr>
          <p:nvPr>
            <p:ph type="sldNum" sz="quarter" idx="12"/>
          </p:nvPr>
        </p:nvSpPr>
        <p:spPr/>
        <p:txBody>
          <a:bodyPr/>
          <a:lstStyle/>
          <a:p>
            <a:fld id="{E8EFD257-AD33-7F41-B664-A102FB42FF89}" type="slidenum">
              <a:rPr lang="x-none" smtClean="0"/>
              <a:t>‹#›</a:t>
            </a:fld>
            <a:endParaRPr lang="x-none"/>
          </a:p>
        </p:txBody>
      </p:sp>
    </p:spTree>
    <p:extLst>
      <p:ext uri="{BB962C8B-B14F-4D97-AF65-F5344CB8AC3E}">
        <p14:creationId xmlns:p14="http://schemas.microsoft.com/office/powerpoint/2010/main" val="28771933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5.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95E59823-7C3F-7F49-BC9F-81C67F0B3721}"/>
              </a:ext>
            </a:extLst>
          </p:cNvPr>
          <p:cNvSpPr txBox="1"/>
          <p:nvPr userDrawn="1"/>
        </p:nvSpPr>
        <p:spPr>
          <a:xfrm>
            <a:off x="3325824" y="5856203"/>
            <a:ext cx="1773440" cy="451406"/>
          </a:xfrm>
          <a:prstGeom prst="rect">
            <a:avLst/>
          </a:prstGeom>
          <a:noFill/>
        </p:spPr>
        <p:txBody>
          <a:bodyPr wrap="square" rtlCol="0">
            <a:spAutoFit/>
          </a:bodyPr>
          <a:lstStyle/>
          <a:p>
            <a:pPr>
              <a:lnSpc>
                <a:spcPts val="1440"/>
              </a:lnSpc>
            </a:pPr>
            <a:r>
              <a:rPr lang="ru-RU" sz="1100" dirty="0">
                <a:solidFill>
                  <a:srgbClr val="0B4DA2"/>
                </a:solidFill>
                <a:latin typeface="Open Sans" panose="020B0606030504020204" pitchFamily="34" charset="0"/>
                <a:ea typeface="Open Sans" panose="020B0606030504020204" pitchFamily="34" charset="0"/>
                <a:cs typeface="Open Sans" panose="020B0606030504020204" pitchFamily="34" charset="0"/>
              </a:rPr>
              <a:t>Проект финансируется</a:t>
            </a:r>
          </a:p>
          <a:p>
            <a:pPr>
              <a:lnSpc>
                <a:spcPts val="1440"/>
              </a:lnSpc>
            </a:pPr>
            <a:r>
              <a:rPr lang="ru-RU" sz="1100" dirty="0">
                <a:solidFill>
                  <a:srgbClr val="0B4DA2"/>
                </a:solidFill>
                <a:latin typeface="Open Sans" panose="020B0606030504020204" pitchFamily="34" charset="0"/>
                <a:ea typeface="Open Sans" panose="020B0606030504020204" pitchFamily="34" charset="0"/>
                <a:cs typeface="Open Sans" panose="020B0606030504020204" pitchFamily="34" charset="0"/>
              </a:rPr>
              <a:t>Европейским Союзом</a:t>
            </a:r>
            <a:endParaRPr lang="x-none" sz="1100" dirty="0">
              <a:solidFill>
                <a:srgbClr val="0B4DA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Рисунок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5707" y="5767353"/>
            <a:ext cx="942334" cy="629107"/>
          </a:xfrm>
          <a:prstGeom prst="rect">
            <a:avLst/>
          </a:prstGeom>
        </p:spPr>
      </p:pic>
      <p:sp>
        <p:nvSpPr>
          <p:cNvPr id="12" name="TextBox 11">
            <a:extLst>
              <a:ext uri="{FF2B5EF4-FFF2-40B4-BE49-F238E27FC236}">
                <a16:creationId xmlns:a16="http://schemas.microsoft.com/office/drawing/2014/main" id="{95E59823-7C3F-7F49-BC9F-81C67F0B3721}"/>
              </a:ext>
            </a:extLst>
          </p:cNvPr>
          <p:cNvSpPr txBox="1"/>
          <p:nvPr userDrawn="1"/>
        </p:nvSpPr>
        <p:spPr>
          <a:xfrm>
            <a:off x="2226699" y="3905278"/>
            <a:ext cx="9168799" cy="1161023"/>
          </a:xfrm>
          <a:prstGeom prst="rect">
            <a:avLst/>
          </a:prstGeom>
          <a:noFill/>
        </p:spPr>
        <p:txBody>
          <a:bodyPr wrap="square" rtlCol="0">
            <a:spAutoFit/>
          </a:bodyPr>
          <a:lstStyle/>
          <a:p>
            <a:pPr>
              <a:lnSpc>
                <a:spcPct val="150000"/>
              </a:lnSpc>
            </a:pPr>
            <a:r>
              <a:rPr lang="ru-RU" sz="1600" b="1" kern="1700" spc="0" baseline="0" dirty="0" err="1">
                <a:solidFill>
                  <a:srgbClr val="0B4DA2"/>
                </a:solidFill>
                <a:latin typeface="Open Sans" panose="020B0606030504020204" pitchFamily="34" charset="0"/>
                <a:ea typeface="Open Sans" panose="020B0606030504020204" pitchFamily="34" charset="0"/>
                <a:cs typeface="Open Sans" panose="020B0606030504020204" pitchFamily="34" charset="0"/>
              </a:rPr>
              <a:t>Кыргызстанда</a:t>
            </a:r>
            <a:r>
              <a:rPr lang="ru-RU" sz="1600" b="1" kern="1700" spc="0" baseline="0" dirty="0">
                <a:solidFill>
                  <a:srgbClr val="0B4DA2"/>
                </a:solidFill>
                <a:latin typeface="Open Sans" panose="020B0606030504020204" pitchFamily="34" charset="0"/>
                <a:ea typeface="Open Sans" panose="020B0606030504020204" pitchFamily="34" charset="0"/>
                <a:cs typeface="Open Sans" panose="020B0606030504020204" pitchFamily="34" charset="0"/>
              </a:rPr>
              <a:t> </a:t>
            </a:r>
            <a:r>
              <a:rPr lang="ru-RU" sz="1600" b="1" kern="1700" spc="0" baseline="0" dirty="0" err="1">
                <a:solidFill>
                  <a:srgbClr val="0B4DA2"/>
                </a:solidFill>
                <a:latin typeface="Open Sans" panose="020B0606030504020204" pitchFamily="34" charset="0"/>
                <a:ea typeface="Open Sans" panose="020B0606030504020204" pitchFamily="34" charset="0"/>
                <a:cs typeface="Open Sans" panose="020B0606030504020204" pitchFamily="34" charset="0"/>
              </a:rPr>
              <a:t>адилеттүү</a:t>
            </a:r>
            <a:r>
              <a:rPr lang="ru-RU" sz="1600" b="1" kern="1700" spc="0" baseline="0" dirty="0">
                <a:solidFill>
                  <a:srgbClr val="0B4DA2"/>
                </a:solidFill>
                <a:latin typeface="Open Sans" panose="020B0606030504020204" pitchFamily="34" charset="0"/>
                <a:ea typeface="Open Sans" panose="020B0606030504020204" pitchFamily="34" charset="0"/>
                <a:cs typeface="Open Sans" panose="020B0606030504020204" pitchFamily="34" charset="0"/>
              </a:rPr>
              <a:t> </a:t>
            </a:r>
            <a:r>
              <a:rPr lang="ru-RU" sz="1600" b="1" kern="1700" spc="0" baseline="0" dirty="0" err="1">
                <a:solidFill>
                  <a:srgbClr val="0B4DA2"/>
                </a:solidFill>
                <a:latin typeface="Open Sans" panose="020B0606030504020204" pitchFamily="34" charset="0"/>
                <a:ea typeface="Open Sans" panose="020B0606030504020204" pitchFamily="34" charset="0"/>
                <a:cs typeface="Open Sans" panose="020B0606030504020204" pitchFamily="34" charset="0"/>
              </a:rPr>
              <a:t>жана</a:t>
            </a:r>
            <a:r>
              <a:rPr lang="ru-RU" sz="1600" b="1" kern="1700" spc="0" baseline="0" dirty="0">
                <a:solidFill>
                  <a:srgbClr val="0B4DA2"/>
                </a:solidFill>
                <a:latin typeface="Open Sans" panose="020B0606030504020204" pitchFamily="34" charset="0"/>
                <a:ea typeface="Open Sans" panose="020B0606030504020204" pitchFamily="34" charset="0"/>
                <a:cs typeface="Open Sans" panose="020B0606030504020204" pitchFamily="34" charset="0"/>
              </a:rPr>
              <a:t>  </a:t>
            </a:r>
            <a:r>
              <a:rPr lang="ru-RU" sz="1600" b="1" kern="1700" spc="0" baseline="0" dirty="0" err="1">
                <a:solidFill>
                  <a:srgbClr val="0B4DA2"/>
                </a:solidFill>
                <a:latin typeface="Open Sans" panose="020B0606030504020204" pitchFamily="34" charset="0"/>
                <a:ea typeface="Open Sans" panose="020B0606030504020204" pitchFamily="34" charset="0"/>
                <a:cs typeface="Open Sans" panose="020B0606030504020204" pitchFamily="34" charset="0"/>
              </a:rPr>
              <a:t>инклюзивдүү</a:t>
            </a:r>
            <a:r>
              <a:rPr lang="ru-RU" sz="1600" b="1" kern="1700" spc="0" baseline="0" dirty="0">
                <a:solidFill>
                  <a:srgbClr val="0B4DA2"/>
                </a:solidFill>
                <a:latin typeface="Open Sans" panose="020B0606030504020204" pitchFamily="34" charset="0"/>
                <a:ea typeface="Open Sans" panose="020B0606030504020204" pitchFamily="34" charset="0"/>
                <a:cs typeface="Open Sans" panose="020B0606030504020204" pitchFamily="34" charset="0"/>
              </a:rPr>
              <a:t> </a:t>
            </a:r>
            <a:r>
              <a:rPr lang="ru-RU" sz="1600" b="1" kern="1700" spc="0" baseline="0" dirty="0" err="1">
                <a:solidFill>
                  <a:srgbClr val="0B4DA2"/>
                </a:solidFill>
                <a:latin typeface="Open Sans" panose="020B0606030504020204" pitchFamily="34" charset="0"/>
                <a:ea typeface="Open Sans" panose="020B0606030504020204" pitchFamily="34" charset="0"/>
                <a:cs typeface="Open Sans" panose="020B0606030504020204" pitchFamily="34" charset="0"/>
              </a:rPr>
              <a:t>коомдун</a:t>
            </a:r>
            <a:r>
              <a:rPr lang="ru-RU" sz="1600" b="1" kern="1700" spc="0" baseline="0" dirty="0">
                <a:solidFill>
                  <a:srgbClr val="0B4DA2"/>
                </a:solidFill>
                <a:latin typeface="Open Sans" panose="020B0606030504020204" pitchFamily="34" charset="0"/>
                <a:ea typeface="Open Sans" panose="020B0606030504020204" pitchFamily="34" charset="0"/>
                <a:cs typeface="Open Sans" panose="020B0606030504020204" pitchFamily="34" charset="0"/>
              </a:rPr>
              <a:t> </a:t>
            </a:r>
            <a:r>
              <a:rPr lang="ru-RU" sz="1600" b="1" kern="1700" spc="0" baseline="0" dirty="0" err="1">
                <a:solidFill>
                  <a:srgbClr val="0B4DA2"/>
                </a:solidFill>
                <a:latin typeface="Open Sans" panose="020B0606030504020204" pitchFamily="34" charset="0"/>
                <a:ea typeface="Open Sans" panose="020B0606030504020204" pitchFamily="34" charset="0"/>
                <a:cs typeface="Open Sans" panose="020B0606030504020204" pitchFamily="34" charset="0"/>
              </a:rPr>
              <a:t>өнүгүшүнө</a:t>
            </a:r>
            <a:r>
              <a:rPr lang="ru-RU" sz="1600" b="1" kern="1700" spc="0" baseline="0" dirty="0">
                <a:solidFill>
                  <a:srgbClr val="0B4DA2"/>
                </a:solidFill>
                <a:latin typeface="Open Sans" panose="020B0606030504020204" pitchFamily="34" charset="0"/>
                <a:ea typeface="Open Sans" panose="020B0606030504020204" pitchFamily="34" charset="0"/>
                <a:cs typeface="Open Sans" panose="020B0606030504020204" pitchFamily="34" charset="0"/>
              </a:rPr>
              <a:t> </a:t>
            </a:r>
            <a:r>
              <a:rPr lang="ru-RU" sz="1600" b="1" kern="1700" spc="0" baseline="0" dirty="0" err="1">
                <a:solidFill>
                  <a:srgbClr val="0B4DA2"/>
                </a:solidFill>
                <a:latin typeface="Open Sans" panose="020B0606030504020204" pitchFamily="34" charset="0"/>
                <a:ea typeface="Open Sans" panose="020B0606030504020204" pitchFamily="34" charset="0"/>
                <a:cs typeface="Open Sans" panose="020B0606030504020204" pitchFamily="34" charset="0"/>
              </a:rPr>
              <a:t>көмөк</a:t>
            </a:r>
            <a:r>
              <a:rPr lang="ru-RU" sz="1600" b="1" kern="1700" spc="0" baseline="0" dirty="0">
                <a:solidFill>
                  <a:srgbClr val="0B4DA2"/>
                </a:solidFill>
                <a:latin typeface="Open Sans" panose="020B0606030504020204" pitchFamily="34" charset="0"/>
                <a:ea typeface="Open Sans" panose="020B0606030504020204" pitchFamily="34" charset="0"/>
                <a:cs typeface="Open Sans" panose="020B0606030504020204" pitchFamily="34" charset="0"/>
              </a:rPr>
              <a:t> </a:t>
            </a:r>
            <a:r>
              <a:rPr lang="ru-RU" sz="1600" b="1" kern="1700" spc="0" baseline="0" dirty="0" err="1">
                <a:solidFill>
                  <a:srgbClr val="0B4DA2"/>
                </a:solidFill>
                <a:latin typeface="Open Sans" panose="020B0606030504020204" pitchFamily="34" charset="0"/>
                <a:ea typeface="Open Sans" panose="020B0606030504020204" pitchFamily="34" charset="0"/>
                <a:cs typeface="Open Sans" panose="020B0606030504020204" pitchFamily="34" charset="0"/>
              </a:rPr>
              <a:t>көрсөтүү</a:t>
            </a:r>
            <a:endParaRPr lang="ru-RU" sz="1600" b="1" kern="1700" spc="0" baseline="0" dirty="0">
              <a:solidFill>
                <a:srgbClr val="0B4DA2"/>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ru-RU" sz="1600" b="1" kern="1700" spc="0" baseline="0" dirty="0">
                <a:solidFill>
                  <a:srgbClr val="0B4DA2"/>
                </a:solidFill>
                <a:latin typeface="Open Sans" panose="020B0606030504020204" pitchFamily="34" charset="0"/>
                <a:ea typeface="Open Sans" panose="020B0606030504020204" pitchFamily="34" charset="0"/>
                <a:cs typeface="Open Sans" panose="020B0606030504020204" pitchFamily="34" charset="0"/>
              </a:rPr>
              <a:t>Содействие развитию справедливого и инклюзивного общества в Кыргызстане</a:t>
            </a:r>
          </a:p>
          <a:p>
            <a:pPr>
              <a:lnSpc>
                <a:spcPct val="150000"/>
              </a:lnSpc>
            </a:pPr>
            <a:r>
              <a:rPr lang="en-US" sz="1600" b="1" kern="1700" spc="0" baseline="0" dirty="0">
                <a:solidFill>
                  <a:srgbClr val="0B4DA2"/>
                </a:solidFill>
                <a:latin typeface="Open Sans" panose="020B0606030504020204" pitchFamily="34" charset="0"/>
                <a:ea typeface="Open Sans" panose="020B0606030504020204" pitchFamily="34" charset="0"/>
                <a:cs typeface="Open Sans" panose="020B0606030504020204" pitchFamily="34" charset="0"/>
              </a:rPr>
              <a:t>To promote fair and inclusive society in Kyrgyzstan</a:t>
            </a:r>
            <a:endParaRPr lang="x-none" sz="1600" b="1" kern="1700" spc="0" baseline="0" dirty="0">
              <a:solidFill>
                <a:srgbClr val="0B4DA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Рисунок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065662" cy="6858000"/>
          </a:xfrm>
          <a:prstGeom prst="rect">
            <a:avLst/>
          </a:prstGeom>
        </p:spPr>
      </p:pic>
      <p:pic>
        <p:nvPicPr>
          <p:cNvPr id="6" name="Рисунок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08822" y="256075"/>
            <a:ext cx="4198795" cy="3389652"/>
          </a:xfrm>
          <a:prstGeom prst="rect">
            <a:avLst/>
          </a:prstGeom>
        </p:spPr>
      </p:pic>
      <p:sp>
        <p:nvSpPr>
          <p:cNvPr id="2" name="Заголовок 1"/>
          <p:cNvSpPr>
            <a:spLocks noGrp="1"/>
          </p:cNvSpPr>
          <p:nvPr>
            <p:ph type="title"/>
          </p:nvPr>
        </p:nvSpPr>
        <p:spPr>
          <a:xfrm>
            <a:off x="6139542" y="274638"/>
            <a:ext cx="5442857" cy="1143000"/>
          </a:xfrm>
          <a:prstGeom prst="rect">
            <a:avLst/>
          </a:prstGeom>
        </p:spPr>
        <p:txBody>
          <a:bodyPr vert="horz" lIns="91440" tIns="45720" rIns="91440" bIns="45720" rtlCol="0" anchor="ctr">
            <a:normAutofit/>
          </a:bodyPr>
          <a:lstStyle/>
          <a:p>
            <a:r>
              <a:rPr lang="ru-RU" dirty="0"/>
              <a:t>Образец заголовка</a:t>
            </a:r>
          </a:p>
        </p:txBody>
      </p:sp>
      <p:sp>
        <p:nvSpPr>
          <p:cNvPr id="4" name="Текст 3"/>
          <p:cNvSpPr>
            <a:spLocks noGrp="1"/>
          </p:cNvSpPr>
          <p:nvPr>
            <p:ph type="body" idx="1"/>
          </p:nvPr>
        </p:nvSpPr>
        <p:spPr>
          <a:xfrm>
            <a:off x="6139542" y="1600200"/>
            <a:ext cx="5442858" cy="2176153"/>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Нижний колонтитул 6"/>
          <p:cNvSpPr>
            <a:spLocks noGrp="1"/>
          </p:cNvSpPr>
          <p:nvPr>
            <p:ph type="ftr" sz="quarter" idx="3"/>
          </p:nvPr>
        </p:nvSpPr>
        <p:spPr>
          <a:xfrm>
            <a:off x="6150120" y="5856203"/>
            <a:ext cx="54322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Tree>
    <p:extLst>
      <p:ext uri="{BB962C8B-B14F-4D97-AF65-F5344CB8AC3E}">
        <p14:creationId xmlns:p14="http://schemas.microsoft.com/office/powerpoint/2010/main" val="535862237"/>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lnSpc>
          <a:spcPct val="90000"/>
        </a:lnSpc>
        <a:spcBef>
          <a:spcPct val="0"/>
        </a:spcBef>
        <a:buNone/>
        <a:defRPr sz="3600" b="1" kern="1200">
          <a:solidFill>
            <a:srgbClr val="184DA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104250-3B26-304A-A97F-5A64757DCED4}"/>
              </a:ext>
            </a:extLst>
          </p:cNvPr>
          <p:cNvSpPr>
            <a:spLocks noGrp="1"/>
          </p:cNvSpPr>
          <p:nvPr>
            <p:ph type="title"/>
          </p:nvPr>
        </p:nvSpPr>
        <p:spPr>
          <a:xfrm>
            <a:off x="1177428" y="365125"/>
            <a:ext cx="9005664" cy="1325563"/>
          </a:xfrm>
          <a:prstGeom prst="rect">
            <a:avLst/>
          </a:prstGeom>
        </p:spPr>
        <p:txBody>
          <a:bodyPr vert="horz" lIns="91440" tIns="45720" rIns="91440" bIns="45720" rtlCol="0" anchor="ctr">
            <a:normAutofit/>
          </a:bodyPr>
          <a:lstStyle/>
          <a:p>
            <a:r>
              <a:rPr lang="x-none" dirty="0"/>
              <a:t> </a:t>
            </a:r>
          </a:p>
        </p:txBody>
      </p:sp>
      <p:sp>
        <p:nvSpPr>
          <p:cNvPr id="3" name="Text Placeholder 2">
            <a:extLst>
              <a:ext uri="{FF2B5EF4-FFF2-40B4-BE49-F238E27FC236}">
                <a16:creationId xmlns:a16="http://schemas.microsoft.com/office/drawing/2014/main" id="{46059EE6-1D45-7446-A1C7-D8A77EC99723}"/>
              </a:ext>
            </a:extLst>
          </p:cNvPr>
          <p:cNvSpPr>
            <a:spLocks noGrp="1"/>
          </p:cNvSpPr>
          <p:nvPr>
            <p:ph type="body" idx="1"/>
          </p:nvPr>
        </p:nvSpPr>
        <p:spPr>
          <a:xfrm>
            <a:off x="1136072" y="1825625"/>
            <a:ext cx="10217727"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Date Placeholder 3">
            <a:extLst>
              <a:ext uri="{FF2B5EF4-FFF2-40B4-BE49-F238E27FC236}">
                <a16:creationId xmlns:a16="http://schemas.microsoft.com/office/drawing/2014/main" id="{7E973885-E82B-DA4F-BBCE-06EBB7A1C0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AE678-F74A-9E4E-A5BA-91BE7CCF6392}" type="datetimeFigureOut">
              <a:rPr lang="x-none" smtClean="0"/>
              <a:t>02.04.2025</a:t>
            </a:fld>
            <a:endParaRPr lang="x-none"/>
          </a:p>
        </p:txBody>
      </p:sp>
      <p:sp>
        <p:nvSpPr>
          <p:cNvPr id="5" name="Footer Placeholder 4">
            <a:extLst>
              <a:ext uri="{FF2B5EF4-FFF2-40B4-BE49-F238E27FC236}">
                <a16:creationId xmlns:a16="http://schemas.microsoft.com/office/drawing/2014/main" id="{5BECD0E0-D064-584F-85BE-44FBFB8528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1BD1425C-971E-D64D-95ED-40274DBEB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FD257-AD33-7F41-B664-A102FB42FF89}" type="slidenum">
              <a:rPr lang="x-none" smtClean="0"/>
              <a:t>‹#›</a:t>
            </a:fld>
            <a:endParaRPr lang="x-none"/>
          </a:p>
        </p:txBody>
      </p:sp>
      <p:pic>
        <p:nvPicPr>
          <p:cNvPr id="10" name="Рисунок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177427" cy="6858000"/>
          </a:xfrm>
          <a:prstGeom prst="rect">
            <a:avLst/>
          </a:prstGeom>
        </p:spPr>
      </p:pic>
      <p:pic>
        <p:nvPicPr>
          <p:cNvPr id="11" name="Рисунок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233379" y="222658"/>
            <a:ext cx="1849375" cy="1439883"/>
          </a:xfrm>
          <a:prstGeom prst="rect">
            <a:avLst/>
          </a:prstGeom>
        </p:spPr>
      </p:pic>
    </p:spTree>
    <p:extLst>
      <p:ext uri="{BB962C8B-B14F-4D97-AF65-F5344CB8AC3E}">
        <p14:creationId xmlns:p14="http://schemas.microsoft.com/office/powerpoint/2010/main" val="3627512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Lst>
  <p:txStyles>
    <p:titleStyle>
      <a:lvl1pPr algn="l" defTabSz="914400" rtl="0" eaLnBrk="1" latinLnBrk="0" hangingPunct="1">
        <a:lnSpc>
          <a:spcPct val="90000"/>
        </a:lnSpc>
        <a:spcBef>
          <a:spcPct val="0"/>
        </a:spcBef>
        <a:buNone/>
        <a:defRPr sz="4400" b="1" kern="1200">
          <a:solidFill>
            <a:srgbClr val="8355AC"/>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69350"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01938" y="0"/>
            <a:ext cx="3890062" cy="6858000"/>
          </a:xfrm>
          <a:prstGeom prst="rect">
            <a:avLst/>
          </a:prstGeom>
        </p:spPr>
      </p:pic>
      <p:sp>
        <p:nvSpPr>
          <p:cNvPr id="22" name="TextBox 21">
            <a:extLst>
              <a:ext uri="{FF2B5EF4-FFF2-40B4-BE49-F238E27FC236}">
                <a16:creationId xmlns:a16="http://schemas.microsoft.com/office/drawing/2014/main" id="{9235A3F2-30AE-2B48-B06B-203F74AAC7E8}"/>
              </a:ext>
            </a:extLst>
          </p:cNvPr>
          <p:cNvSpPr txBox="1"/>
          <p:nvPr userDrawn="1"/>
        </p:nvSpPr>
        <p:spPr>
          <a:xfrm>
            <a:off x="3264016" y="5251897"/>
            <a:ext cx="2057840" cy="451406"/>
          </a:xfrm>
          <a:prstGeom prst="rect">
            <a:avLst/>
          </a:prstGeom>
          <a:noFill/>
        </p:spPr>
        <p:txBody>
          <a:bodyPr wrap="square" rtlCol="0">
            <a:spAutoFit/>
          </a:bodyPr>
          <a:lstStyle/>
          <a:p>
            <a:pPr algn="ctr">
              <a:lnSpc>
                <a:spcPts val="1440"/>
              </a:lnSpc>
            </a:pPr>
            <a:r>
              <a:rPr lang="ru-RU" sz="1100" dirty="0">
                <a:solidFill>
                  <a:srgbClr val="0B4DA2"/>
                </a:solidFill>
                <a:latin typeface="Arial" panose="020B0604020202020204" pitchFamily="34" charset="0"/>
                <a:cs typeface="Arial" panose="020B0604020202020204" pitchFamily="34" charset="0"/>
              </a:rPr>
              <a:t>Проект финансируется</a:t>
            </a:r>
          </a:p>
          <a:p>
            <a:pPr algn="ctr">
              <a:lnSpc>
                <a:spcPts val="1440"/>
              </a:lnSpc>
            </a:pPr>
            <a:r>
              <a:rPr lang="ru-RU" sz="1100" dirty="0">
                <a:solidFill>
                  <a:srgbClr val="0B4DA2"/>
                </a:solidFill>
                <a:latin typeface="Arial" panose="020B0604020202020204" pitchFamily="34" charset="0"/>
                <a:cs typeface="Arial" panose="020B0604020202020204" pitchFamily="34" charset="0"/>
              </a:rPr>
              <a:t>Европейским Союзом</a:t>
            </a:r>
            <a:endParaRPr lang="x-none" sz="1100" dirty="0">
              <a:solidFill>
                <a:srgbClr val="0B4DA2"/>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093C0BD-2EDA-CB41-B93B-45A603CB1003}"/>
              </a:ext>
            </a:extLst>
          </p:cNvPr>
          <p:cNvSpPr txBox="1"/>
          <p:nvPr userDrawn="1"/>
        </p:nvSpPr>
        <p:spPr>
          <a:xfrm>
            <a:off x="2861957" y="5905333"/>
            <a:ext cx="7196446" cy="769441"/>
          </a:xfrm>
          <a:prstGeom prst="rect">
            <a:avLst/>
          </a:prstGeom>
          <a:noFill/>
        </p:spPr>
        <p:txBody>
          <a:bodyPr wrap="square" rtlCol="0">
            <a:spAutoFit/>
          </a:bodyPr>
          <a:lstStyle/>
          <a:p>
            <a:pPr algn="ctr"/>
            <a:r>
              <a:rPr lang="ru-RU" sz="1100" kern="1200" dirty="0">
                <a:solidFill>
                  <a:srgbClr val="184DA2"/>
                </a:solidFill>
                <a:effectLst/>
                <a:latin typeface="Arial"/>
                <a:ea typeface="+mn-ea"/>
                <a:cs typeface="Arial"/>
              </a:rPr>
              <a:t>Данная публикация опубликована при финансовой поддержке Европейского Союза.</a:t>
            </a:r>
          </a:p>
          <a:p>
            <a:pPr algn="ctr"/>
            <a:r>
              <a:rPr lang="ru-RU" sz="1100" kern="1200" dirty="0">
                <a:solidFill>
                  <a:srgbClr val="184DA2"/>
                </a:solidFill>
                <a:effectLst/>
                <a:latin typeface="Arial"/>
                <a:ea typeface="+mn-ea"/>
                <a:cs typeface="Arial"/>
              </a:rPr>
              <a:t>За его содержание несет исключительную ответственность ОО «Агентство социальных технологий»</a:t>
            </a:r>
          </a:p>
          <a:p>
            <a:pPr algn="ctr"/>
            <a:r>
              <a:rPr lang="ru-RU" sz="1100" kern="1200" dirty="0">
                <a:solidFill>
                  <a:srgbClr val="184DA2"/>
                </a:solidFill>
                <a:effectLst/>
                <a:latin typeface="Arial"/>
                <a:ea typeface="+mn-ea"/>
                <a:cs typeface="Arial"/>
              </a:rPr>
              <a:t>и ОО «Центр социологических, политологических и </a:t>
            </a:r>
            <a:r>
              <a:rPr lang="ru-RU" sz="1100" kern="1200" dirty="0" err="1">
                <a:solidFill>
                  <a:srgbClr val="184DA2"/>
                </a:solidFill>
                <a:effectLst/>
                <a:latin typeface="Arial"/>
                <a:ea typeface="+mn-ea"/>
                <a:cs typeface="Arial"/>
              </a:rPr>
              <a:t>социо</a:t>
            </a:r>
            <a:r>
              <a:rPr lang="ru-RU" sz="1100" kern="1200" dirty="0">
                <a:solidFill>
                  <a:srgbClr val="184DA2"/>
                </a:solidFill>
                <a:effectLst/>
                <a:latin typeface="Arial"/>
                <a:ea typeface="+mn-ea"/>
                <a:cs typeface="Arial"/>
              </a:rPr>
              <a:t>-психологических исследований».</a:t>
            </a:r>
          </a:p>
          <a:p>
            <a:pPr algn="ctr"/>
            <a:r>
              <a:rPr lang="ru-RU" sz="1100" kern="1200" dirty="0">
                <a:solidFill>
                  <a:srgbClr val="184DA2"/>
                </a:solidFill>
                <a:effectLst/>
                <a:latin typeface="Arial"/>
                <a:ea typeface="+mn-ea"/>
                <a:cs typeface="Arial"/>
              </a:rPr>
              <a:t>Публикация не обязательно отражает точку зрения Европейского Союза.</a:t>
            </a:r>
            <a:endParaRPr lang="x-none" sz="1100" b="0" i="0" dirty="0">
              <a:solidFill>
                <a:srgbClr val="184DA2"/>
              </a:solidFill>
              <a:latin typeface="Arial"/>
              <a:cs typeface="Arial"/>
            </a:endParaRPr>
          </a:p>
        </p:txBody>
      </p:sp>
      <p:sp>
        <p:nvSpPr>
          <p:cNvPr id="26" name="TextBox 25">
            <a:extLst>
              <a:ext uri="{FF2B5EF4-FFF2-40B4-BE49-F238E27FC236}">
                <a16:creationId xmlns:a16="http://schemas.microsoft.com/office/drawing/2014/main" id="{7CAC5153-18A0-3941-999B-E3A56A79A980}"/>
              </a:ext>
            </a:extLst>
          </p:cNvPr>
          <p:cNvSpPr txBox="1"/>
          <p:nvPr userDrawn="1"/>
        </p:nvSpPr>
        <p:spPr>
          <a:xfrm>
            <a:off x="7645283" y="3106133"/>
            <a:ext cx="2078170" cy="461665"/>
          </a:xfrm>
          <a:prstGeom prst="rect">
            <a:avLst/>
          </a:prstGeom>
          <a:noFill/>
        </p:spPr>
        <p:txBody>
          <a:bodyPr wrap="square" rtlCol="0">
            <a:spAutoFit/>
          </a:bodyPr>
          <a:lstStyle/>
          <a:p>
            <a:r>
              <a:rPr lang="en-GB" sz="2400" b="1" u="none" dirty="0">
                <a:solidFill>
                  <a:srgbClr val="184DA2"/>
                </a:solidFill>
                <a:latin typeface="Open Sans" panose="020B0606030504020204" pitchFamily="34" charset="0"/>
                <a:ea typeface="Open Sans" panose="020B0606030504020204" pitchFamily="34" charset="0"/>
                <a:cs typeface="Open Sans" panose="020B0606030504020204" pitchFamily="34" charset="0"/>
              </a:rPr>
              <a:t>www.sta.kg</a:t>
            </a:r>
            <a:endParaRPr lang="x-none" sz="2400" b="1" u="none" dirty="0">
              <a:solidFill>
                <a:srgbClr val="184DA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Рисунок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012" y="4341014"/>
            <a:ext cx="1165848" cy="778326"/>
          </a:xfrm>
          <a:prstGeom prst="rect">
            <a:avLst/>
          </a:prstGeom>
        </p:spPr>
      </p:pic>
      <p:pic>
        <p:nvPicPr>
          <p:cNvPr id="5" name="Рисунок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700155" y="4356921"/>
            <a:ext cx="1781299" cy="746513"/>
          </a:xfrm>
          <a:prstGeom prst="rect">
            <a:avLst/>
          </a:prstGeom>
        </p:spPr>
      </p:pic>
      <p:pic>
        <p:nvPicPr>
          <p:cNvPr id="6" name="Рисунок 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13032" y="4156364"/>
            <a:ext cx="1155835" cy="1147626"/>
          </a:xfrm>
          <a:prstGeom prst="rect">
            <a:avLst/>
          </a:prstGeom>
        </p:spPr>
      </p:pic>
      <p:pic>
        <p:nvPicPr>
          <p:cNvPr id="7" name="Рисунок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99869" y="1897010"/>
            <a:ext cx="1168998" cy="1146114"/>
          </a:xfrm>
          <a:prstGeom prst="rect">
            <a:avLst/>
          </a:prstGeom>
        </p:spPr>
      </p:pic>
      <p:pic>
        <p:nvPicPr>
          <p:cNvPr id="8" name="Рисунок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69350" y="352283"/>
            <a:ext cx="4276790" cy="3362877"/>
          </a:xfrm>
          <a:prstGeom prst="rect">
            <a:avLst/>
          </a:prstGeom>
        </p:spPr>
      </p:pic>
      <p:sp>
        <p:nvSpPr>
          <p:cNvPr id="12" name="Текст 11"/>
          <p:cNvSpPr>
            <a:spLocks noGrp="1"/>
          </p:cNvSpPr>
          <p:nvPr>
            <p:ph type="body" idx="1"/>
          </p:nvPr>
        </p:nvSpPr>
        <p:spPr>
          <a:xfrm>
            <a:off x="5700155" y="349314"/>
            <a:ext cx="5189518" cy="1547696"/>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1490075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hyperlink" Target="https://www.youtube.com/@sta_kg" TargetMode="External"/><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hyperlink" Target="https://t.me/stakyrgyzstan" TargetMode="External"/><Relationship Id="rId5" Type="http://schemas.openxmlformats.org/officeDocument/2006/relationships/hyperlink" Target="https://www.facebook.com/stakyrgyzstan" TargetMode="External"/><Relationship Id="rId4" Type="http://schemas.openxmlformats.org/officeDocument/2006/relationships/hyperlink" Target="https://www.sta.k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263517-7D8A-40C7-83EF-6429F0DF6B44}"/>
              </a:ext>
            </a:extLst>
          </p:cNvPr>
          <p:cNvSpPr txBox="1"/>
          <p:nvPr/>
        </p:nvSpPr>
        <p:spPr>
          <a:xfrm>
            <a:off x="5812971" y="947054"/>
            <a:ext cx="5845629" cy="2585323"/>
          </a:xfrm>
          <a:prstGeom prst="rect">
            <a:avLst/>
          </a:prstGeom>
          <a:noFill/>
        </p:spPr>
        <p:txBody>
          <a:bodyPr wrap="square" rtlCol="0">
            <a:spAutoFit/>
          </a:bodyPr>
          <a:lstStyle/>
          <a:p>
            <a:pPr algn="ctr">
              <a:lnSpc>
                <a:spcPct val="90000"/>
              </a:lnSpc>
            </a:pPr>
            <a:r>
              <a:rPr lang="ky-KG" sz="3600" b="1" dirty="0" smtClean="0">
                <a:solidFill>
                  <a:srgbClr val="C00000"/>
                </a:solidFill>
              </a:rPr>
              <a:t>Адам укуктары, гендердик теңчилик жана инклюзия боюнча медиа контентке мониторинг жүргүзүү боюнча веб-тиркеме </a:t>
            </a:r>
            <a:endParaRPr lang="ky-KG" sz="3600" b="1" dirty="0">
              <a:solidFill>
                <a:srgbClr val="C00000"/>
              </a:solidFill>
            </a:endParaRPr>
          </a:p>
        </p:txBody>
      </p:sp>
    </p:spTree>
    <p:extLst>
      <p:ext uri="{BB962C8B-B14F-4D97-AF65-F5344CB8AC3E}">
        <p14:creationId xmlns:p14="http://schemas.microsoft.com/office/powerpoint/2010/main" val="1434630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B3CE45-BA85-4718-BE3D-C03B642181CA}"/>
              </a:ext>
            </a:extLst>
          </p:cNvPr>
          <p:cNvSpPr>
            <a:spLocks noGrp="1"/>
          </p:cNvSpPr>
          <p:nvPr>
            <p:ph type="title"/>
          </p:nvPr>
        </p:nvSpPr>
        <p:spPr>
          <a:xfrm>
            <a:off x="1177428" y="736386"/>
            <a:ext cx="9005664" cy="728030"/>
          </a:xfrm>
        </p:spPr>
        <p:txBody>
          <a:bodyPr/>
          <a:lstStyle/>
          <a:p>
            <a:pPr algn="ctr"/>
            <a:r>
              <a:rPr lang="ky-KG" sz="280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Басылманын текстине жасалган талдоо</a:t>
            </a:r>
            <a:endParaRPr lang="ky-KG" dirty="0">
              <a:solidFill>
                <a:srgbClr val="C00000"/>
              </a:solidFill>
            </a:endParaRPr>
          </a:p>
        </p:txBody>
      </p:sp>
      <p:sp>
        <p:nvSpPr>
          <p:cNvPr id="3" name="Объект 2">
            <a:extLst>
              <a:ext uri="{FF2B5EF4-FFF2-40B4-BE49-F238E27FC236}">
                <a16:creationId xmlns:a16="http://schemas.microsoft.com/office/drawing/2014/main" id="{090F3DAF-D18C-4189-9A7E-C8F5AE637F42}"/>
              </a:ext>
            </a:extLst>
          </p:cNvPr>
          <p:cNvSpPr>
            <a:spLocks noGrp="1"/>
          </p:cNvSpPr>
          <p:nvPr>
            <p:ph idx="1"/>
          </p:nvPr>
        </p:nvSpPr>
        <p:spPr>
          <a:xfrm>
            <a:off x="1053570" y="1674371"/>
            <a:ext cx="10620499" cy="4939560"/>
          </a:xfrm>
        </p:spPr>
        <p:txBody>
          <a:bodyPr>
            <a:normAutofit fontScale="85000" lnSpcReduction="20000"/>
          </a:bodyPr>
          <a:lstStyle/>
          <a:p>
            <a:pPr algn="just">
              <a:lnSpc>
                <a:spcPct val="115000"/>
              </a:lnSpc>
              <a:spcBef>
                <a:spcPts val="600"/>
              </a:spcBef>
              <a:spcAft>
                <a:spcPts val="600"/>
              </a:spcAft>
              <a:buFont typeface="Wingdings" panose="05000000000000000000" pitchFamily="2" charset="2"/>
              <a:buChar char="Ø"/>
            </a:pPr>
            <a:r>
              <a:rPr lang="ky-KG" sz="16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Туура эмес аталыш. Басылманын текстинде секелек кызга карата кылмыш, зомбулук (физикалык, психологиялык) жөнүндө сөз болуп жатат. Автор ала качкан адамдын иш-аракетин көп жакшы баамдабастан, </a:t>
            </a:r>
            <a:r>
              <a:rPr lang="ky-KG"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“үйлөнүү максатында” </a:t>
            </a:r>
            <a:r>
              <a:rPr lang="ky-KG" sz="16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деген туюк түшүндүрмө берип, аны актап жаткандай. </a:t>
            </a:r>
            <a:endParaRPr lang="ky-KG" sz="16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buFont typeface="Wingdings" panose="05000000000000000000" pitchFamily="2" charset="2"/>
              <a:buChar char="Ø"/>
            </a:pPr>
            <a:r>
              <a:rPr lang="ky-KG"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“Үйлөнгүсү келген адам” </a:t>
            </a:r>
            <a:r>
              <a:rPr lang="ky-KG" sz="16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деп сүрөттөө никеге туруу жөнүндө чечимди эркек гана кабыл алат, бул ага гана таандык укук деген ойду жаратат. Баш кошуу тууралуу чечимди эки тарап тең ыктыярдуу негизде, терең баамдап кабыл алууга тийиши экендигин унутпоо зарыл.</a:t>
            </a:r>
            <a:endParaRPr lang="ky-KG" sz="16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buFont typeface="Wingdings" panose="05000000000000000000" pitchFamily="2" charset="2"/>
              <a:buChar char="Ø"/>
            </a:pPr>
            <a:r>
              <a:rPr lang="ky-KG" sz="16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Ала качуунун курмандыгы болгон 15 жаштагы кыз жашы жете элек өспүрүм жана окуучу болгону тууралуу тексттин эч бир жеринде айтылбайт.</a:t>
            </a:r>
            <a:endParaRPr lang="ky-KG" sz="16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buFont typeface="Wingdings" panose="05000000000000000000" pitchFamily="2" charset="2"/>
              <a:buChar char="Ø"/>
            </a:pPr>
            <a:r>
              <a:rPr lang="ky-KG" sz="1600" b="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“Төрт жигит” </a:t>
            </a:r>
            <a:r>
              <a:rPr lang="ky-KG" sz="16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деген туюндурма ала качкандардын образын романтикалаштырып, кылмышкерлердин жосунун жашы менен байланыштыруу аракетинен кабар берет. Бирок алар жасаган ишине жооп бере алчу курактагы эркектер, алар 27, 36 жана 37 жашта.</a:t>
            </a:r>
            <a:endParaRPr lang="ky-KG" sz="16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buFont typeface="Wingdings" panose="05000000000000000000" pitchFamily="2" charset="2"/>
              <a:buChar char="Ø"/>
            </a:pPr>
            <a:r>
              <a:rPr lang="ky-KG" sz="16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Кырдаал сейрек кездешчү окуя катары чагылдырылган, контекст сүрөттөлгөн эмес, бирок мындай кылмыштар Кыргызстанда көп кездешет.</a:t>
            </a:r>
            <a:endParaRPr lang="ky-KG" sz="16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buFont typeface="Wingdings" panose="05000000000000000000" pitchFamily="2" charset="2"/>
              <a:buChar char="Ø"/>
            </a:pPr>
            <a:r>
              <a:rPr lang="ky-KG" sz="16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Материал коомдук жайда жасалган зомбулук учуру жөнүндө ИИБнын (Ош шаарынын ИИБинин пресс-релизи) расмий кабары түрүндө жарыялангандыктан, анда келечекте мындай кылмыштын алдын алуу жана зомбулуктун бул түрүн башынан өткөргөндөргө иш жүзүндө жардам берүү үчүн баштапкы чараларды көрүү мүмкүнчүлүгү сүрөттөлгөн эмес. Жабырлануучу колдоону кайдан таба алары жөнүндө маалымат – ишеним телефону, социалдык борборлор, психологдор менен байланышуу жолдору көрсөтүлгөн эмес.</a:t>
            </a:r>
            <a:endParaRPr lang="ky-KG" sz="16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600"/>
              </a:spcAft>
              <a:buFont typeface="Wingdings" panose="05000000000000000000" pitchFamily="2" charset="2"/>
              <a:buChar char="Ø"/>
            </a:pPr>
            <a:r>
              <a:rPr lang="ky-KG" sz="16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Тыянак: Бул басылмага жасалган талдоо ал гендердик өңүттөн туура эмес жазылган, ИГӨЖнын стандарттарына туура келбейт деп таанууга жол ачат</a:t>
            </a:r>
            <a:r>
              <a:rPr lang="ru-RU" sz="1600" dirty="0" smtClean="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ru-RU"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buFont typeface="Wingdings" panose="05000000000000000000" pitchFamily="2" charset="2"/>
              <a:buChar char="Ø"/>
            </a:pPr>
            <a:endParaRPr lang="ru-RU" dirty="0">
              <a:solidFill>
                <a:srgbClr val="002060"/>
              </a:solidFill>
            </a:endParaRPr>
          </a:p>
        </p:txBody>
      </p:sp>
    </p:spTree>
    <p:extLst>
      <p:ext uri="{BB962C8B-B14F-4D97-AF65-F5344CB8AC3E}">
        <p14:creationId xmlns:p14="http://schemas.microsoft.com/office/powerpoint/2010/main" val="84281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486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6996" y="365125"/>
            <a:ext cx="8117634" cy="978483"/>
          </a:xfrm>
        </p:spPr>
        <p:txBody>
          <a:bodyPr>
            <a:normAutofit/>
          </a:bodyPr>
          <a:lstStyle/>
          <a:p>
            <a:pPr algn="ctr"/>
            <a:r>
              <a:rPr lang="ky-KG" sz="3600" dirty="0" smtClean="0">
                <a:solidFill>
                  <a:srgbClr val="C00000"/>
                </a:solidFill>
                <a:latin typeface="+mn-lt"/>
              </a:rPr>
              <a:t>InKoom тармагы</a:t>
            </a:r>
            <a:r>
              <a:rPr lang="ru-RU" sz="3600" b="1" dirty="0" smtClean="0">
                <a:solidFill>
                  <a:srgbClr val="C00000"/>
                </a:solidFill>
                <a:latin typeface="+mn-lt"/>
              </a:rPr>
              <a:t>:</a:t>
            </a:r>
            <a:endParaRPr lang="ru-RU" sz="3600" b="1" dirty="0">
              <a:solidFill>
                <a:srgbClr val="C00000"/>
              </a:solidFill>
              <a:latin typeface="+mn-lt"/>
            </a:endParaRPr>
          </a:p>
        </p:txBody>
      </p:sp>
      <p:sp>
        <p:nvSpPr>
          <p:cNvPr id="3" name="Объект 2"/>
          <p:cNvSpPr>
            <a:spLocks noGrp="1"/>
          </p:cNvSpPr>
          <p:nvPr>
            <p:ph idx="1"/>
          </p:nvPr>
        </p:nvSpPr>
        <p:spPr>
          <a:xfrm>
            <a:off x="1136072" y="1850571"/>
            <a:ext cx="10247276" cy="4850363"/>
          </a:xfrm>
        </p:spPr>
        <p:txBody>
          <a:bodyPr>
            <a:noAutofit/>
          </a:bodyPr>
          <a:lstStyle/>
          <a:p>
            <a:r>
              <a:rPr lang="ky-KG" dirty="0" smtClean="0">
                <a:solidFill>
                  <a:srgbClr val="164296"/>
                </a:solidFill>
                <a:latin typeface="+mn-lt"/>
              </a:rPr>
              <a:t>Бул журналисттер, инклюзия, адам укуктары, гендер багытында иш алып барган уюмдардын эксперттери жана өлкөнүн бардык аймактарындагы активисттер кирген формалдуу эмес бирикме</a:t>
            </a:r>
            <a:r>
              <a:rPr lang="ru-RU" dirty="0" smtClean="0">
                <a:solidFill>
                  <a:srgbClr val="164296"/>
                </a:solidFill>
                <a:latin typeface="+mn-lt"/>
              </a:rPr>
              <a:t>.</a:t>
            </a:r>
            <a:endParaRPr lang="ru-RU" dirty="0">
              <a:solidFill>
                <a:srgbClr val="164296"/>
              </a:solidFill>
              <a:latin typeface="+mn-lt"/>
            </a:endParaRPr>
          </a:p>
          <a:p>
            <a:r>
              <a:rPr lang="de-CH" noProof="1" smtClean="0">
                <a:solidFill>
                  <a:srgbClr val="164296"/>
                </a:solidFill>
                <a:latin typeface="+mn-lt"/>
              </a:rPr>
              <a:t>InKoom</a:t>
            </a:r>
            <a:r>
              <a:rPr lang="de-CH" dirty="0" smtClean="0">
                <a:solidFill>
                  <a:srgbClr val="164296"/>
                </a:solidFill>
                <a:latin typeface="+mn-lt"/>
              </a:rPr>
              <a:t> </a:t>
            </a:r>
            <a:r>
              <a:rPr lang="ky-KG" dirty="0" smtClean="0">
                <a:solidFill>
                  <a:srgbClr val="164296"/>
                </a:solidFill>
                <a:latin typeface="+mn-lt"/>
              </a:rPr>
              <a:t>тармагынын мүчөлөрүндө веб-тиркемеге кирип, медиа контентке үзгүлтүксүз мониторинг жүргүзүү, мониторингдин жыйынтыктарын талкуулоо жана өз ишинде аларды колдонуу мүмкүнчүлүгү болот</a:t>
            </a:r>
            <a:r>
              <a:rPr lang="ru-RU" dirty="0" smtClean="0">
                <a:solidFill>
                  <a:srgbClr val="164296"/>
                </a:solidFill>
                <a:latin typeface="+mn-lt"/>
              </a:rPr>
              <a:t>.</a:t>
            </a:r>
            <a:endParaRPr lang="ru-RU" dirty="0">
              <a:solidFill>
                <a:srgbClr val="164296"/>
              </a:solidFill>
              <a:latin typeface="+mn-lt"/>
            </a:endParaRPr>
          </a:p>
          <a:p>
            <a:r>
              <a:rPr lang="ky-KG" dirty="0" smtClean="0">
                <a:solidFill>
                  <a:srgbClr val="164296"/>
                </a:solidFill>
                <a:latin typeface="+mn-lt"/>
              </a:rPr>
              <a:t>Веб-тиркеме инклюзивдүү гендердик </a:t>
            </a:r>
            <a:r>
              <a:rPr lang="ky-KG" dirty="0" smtClean="0">
                <a:solidFill>
                  <a:srgbClr val="164296"/>
                </a:solidFill>
                <a:latin typeface="+mn-lt"/>
              </a:rPr>
              <a:t>сезимталдыкка</a:t>
            </a:r>
            <a:r>
              <a:rPr lang="ky-KG" dirty="0" smtClean="0">
                <a:solidFill>
                  <a:srgbClr val="164296"/>
                </a:solidFill>
                <a:latin typeface="+mn-lt"/>
              </a:rPr>
              <a:t> </a:t>
            </a:r>
            <a:r>
              <a:rPr lang="ky-KG" dirty="0" smtClean="0">
                <a:solidFill>
                  <a:srgbClr val="164296"/>
                </a:solidFill>
                <a:latin typeface="+mn-lt"/>
              </a:rPr>
              <a:t>басым жасаган, журналистиканын стандарттарына шайкеш келген медиа контентти жакшыртууга жардам берет</a:t>
            </a:r>
            <a:r>
              <a:rPr lang="ru-RU" dirty="0" smtClean="0">
                <a:solidFill>
                  <a:srgbClr val="164296"/>
                </a:solidFill>
                <a:latin typeface="+mn-lt"/>
              </a:rPr>
              <a:t>.</a:t>
            </a:r>
            <a:endParaRPr lang="ru-RU" sz="4000" dirty="0">
              <a:solidFill>
                <a:srgbClr val="134193"/>
              </a:solidFill>
              <a:latin typeface="+mn-lt"/>
            </a:endParaRPr>
          </a:p>
        </p:txBody>
      </p:sp>
    </p:spTree>
    <p:extLst>
      <p:ext uri="{BB962C8B-B14F-4D97-AF65-F5344CB8AC3E}">
        <p14:creationId xmlns:p14="http://schemas.microsoft.com/office/powerpoint/2010/main" val="3314847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7428" y="129070"/>
            <a:ext cx="9005664" cy="1325563"/>
          </a:xfrm>
        </p:spPr>
        <p:txBody>
          <a:bodyPr>
            <a:normAutofit/>
          </a:bodyPr>
          <a:lstStyle/>
          <a:p>
            <a:pPr algn="ctr"/>
            <a:r>
              <a:rPr lang="ky-KG" sz="3600" dirty="0" smtClean="0">
                <a:solidFill>
                  <a:srgbClr val="C00000"/>
                </a:solidFill>
                <a:latin typeface="+mn-lt"/>
              </a:rPr>
              <a:t>InKoom веб-тиркемесинин колдонуучулары</a:t>
            </a:r>
            <a:r>
              <a:rPr lang="ru-RU" sz="3600" dirty="0" smtClean="0">
                <a:solidFill>
                  <a:srgbClr val="C00000"/>
                </a:solidFill>
                <a:latin typeface="+mn-lt"/>
              </a:rPr>
              <a:t> </a:t>
            </a:r>
            <a:endParaRPr lang="ru-RU" sz="3600" b="1" dirty="0">
              <a:solidFill>
                <a:srgbClr val="C00000"/>
              </a:solidFill>
              <a:latin typeface="+mn-lt"/>
            </a:endParaRPr>
          </a:p>
        </p:txBody>
      </p:sp>
      <p:pic>
        <p:nvPicPr>
          <p:cNvPr id="5" name="Объект 4"/>
          <p:cNvPicPr>
            <a:picLocks noGrp="1"/>
          </p:cNvPicPr>
          <p:nvPr>
            <p:ph sz="half" idx="2"/>
          </p:nvPr>
        </p:nvPicPr>
        <p:blipFill rotWithShape="1">
          <a:blip r:embed="rId2"/>
          <a:srcRect l="61556" t="28717" r="6819" b="25338"/>
          <a:stretch/>
        </p:blipFill>
        <p:spPr bwMode="auto">
          <a:xfrm>
            <a:off x="9137125" y="2640072"/>
            <a:ext cx="2743138" cy="2225842"/>
          </a:xfrm>
          <a:prstGeom prst="roundRect">
            <a:avLst/>
          </a:prstGeom>
          <a:ln>
            <a:noFill/>
          </a:ln>
          <a:extLst>
            <a:ext uri="{53640926-AAD7-44D8-BBD7-CCE9431645EC}">
              <a14:shadowObscured xmlns:a14="http://schemas.microsoft.com/office/drawing/2010/main"/>
            </a:ext>
          </a:extLst>
        </p:spPr>
      </p:pic>
      <p:graphicFrame>
        <p:nvGraphicFramePr>
          <p:cNvPr id="6" name="Объект 5">
            <a:extLst>
              <a:ext uri="{FF2B5EF4-FFF2-40B4-BE49-F238E27FC236}">
                <a16:creationId xmlns:a16="http://schemas.microsoft.com/office/drawing/2014/main" id="{385157D6-EEF7-4A29-BFC2-1D2253757716}"/>
              </a:ext>
            </a:extLst>
          </p:cNvPr>
          <p:cNvGraphicFramePr>
            <a:graphicFrameLocks noGrp="1"/>
          </p:cNvGraphicFramePr>
          <p:nvPr>
            <p:ph sz="half" idx="1"/>
            <p:extLst>
              <p:ext uri="{D42A27DB-BD31-4B8C-83A1-F6EECF244321}">
                <p14:modId xmlns:p14="http://schemas.microsoft.com/office/powerpoint/2010/main" val="3287919721"/>
              </p:ext>
            </p:extLst>
          </p:nvPr>
        </p:nvGraphicFramePr>
        <p:xfrm>
          <a:off x="1003776" y="1379006"/>
          <a:ext cx="8538983" cy="5090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1192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a:extLst>
              <a:ext uri="{FF2B5EF4-FFF2-40B4-BE49-F238E27FC236}">
                <a16:creationId xmlns:a16="http://schemas.microsoft.com/office/drawing/2014/main" id="{0FA990F7-3997-3D7D-A8DA-D0A84035A095}"/>
              </a:ext>
            </a:extLst>
          </p:cNvPr>
          <p:cNvPicPr>
            <a:picLocks noGrp="1" noChangeAspect="1"/>
          </p:cNvPicPr>
          <p:nvPr>
            <p:ph idx="4294967295"/>
          </p:nvPr>
        </p:nvPicPr>
        <p:blipFill>
          <a:blip r:embed="rId2"/>
          <a:stretch>
            <a:fillRect/>
          </a:stretch>
        </p:blipFill>
        <p:spPr>
          <a:xfrm>
            <a:off x="0" y="0"/>
            <a:ext cx="0" cy="0"/>
          </a:xfrm>
        </p:spPr>
      </p:pic>
      <p:pic>
        <p:nvPicPr>
          <p:cNvPr id="5" name="Рисунок 4">
            <a:extLst>
              <a:ext uri="{FF2B5EF4-FFF2-40B4-BE49-F238E27FC236}">
                <a16:creationId xmlns:a16="http://schemas.microsoft.com/office/drawing/2014/main" id="{1E9D7000-5852-DDFB-D1D6-F43FB5466608}"/>
              </a:ext>
            </a:extLst>
          </p:cNvPr>
          <p:cNvPicPr>
            <a:picLocks noChangeAspect="1"/>
          </p:cNvPicPr>
          <p:nvPr/>
        </p:nvPicPr>
        <p:blipFill>
          <a:blip r:embed="rId3"/>
          <a:stretch>
            <a:fillRect/>
          </a:stretch>
        </p:blipFill>
        <p:spPr>
          <a:xfrm>
            <a:off x="4924931" y="3415250"/>
            <a:ext cx="5456910" cy="3030069"/>
          </a:xfrm>
          <a:prstGeom prst="rect">
            <a:avLst/>
          </a:prstGeom>
          <a:ln>
            <a:solidFill>
              <a:schemeClr val="accent5">
                <a:lumMod val="50000"/>
              </a:schemeClr>
            </a:solidFill>
          </a:ln>
        </p:spPr>
      </p:pic>
      <p:sp>
        <p:nvSpPr>
          <p:cNvPr id="6" name="Google Shape;390;g120e92ef737_0_243"/>
          <p:cNvSpPr txBox="1">
            <a:spLocks/>
          </p:cNvSpPr>
          <p:nvPr/>
        </p:nvSpPr>
        <p:spPr>
          <a:xfrm>
            <a:off x="4924931" y="1272855"/>
            <a:ext cx="5457004" cy="2637409"/>
          </a:xfrm>
          <a:prstGeom prst="rect">
            <a:avLst/>
          </a:prstGeom>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rPr>
              <a:t>Сайт:</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rPr>
              <a:t> </a:t>
            </a:r>
            <a:r>
              <a:rPr kumimoji="0" lang="en" sz="1800" b="0" i="0" u="none" strike="noStrike" kern="1200" cap="none" spc="0" normalizeH="0" baseline="0" noProof="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hlinkClick r:id="rId4"/>
              </a:rPr>
              <a:t>https://www.sta.kg</a:t>
            </a:r>
            <a:endParaRPr kumimoji="0" lang="en" sz="1800" b="0" i="0" u="none" strike="noStrike" kern="1200" cap="none" spc="0" normalizeH="0" baseline="0" noProof="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endParaRPr>
          </a:p>
          <a:p>
            <a:pPr lvl="0"/>
            <a:r>
              <a:rPr kumimoji="0" lang="ru-RU" sz="1800" b="0" i="0" u="none" strike="noStrike" kern="1200" cap="none" spc="0" normalizeH="0" baseline="0" noProof="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rPr>
              <a:t>Фейсбук: </a:t>
            </a:r>
            <a:r>
              <a:rPr lang="en-US" sz="1800" dirty="0">
                <a:solidFill>
                  <a:sysClr val="windowText" lastClr="000000">
                    <a:lumMod val="75000"/>
                    <a:lumOff val="25000"/>
                  </a:sysClr>
                </a:solidFill>
                <a:latin typeface="+mn-lt"/>
                <a:hlinkClick r:id="rId5"/>
              </a:rPr>
              <a:t>https://www.facebook.com/stakyrgyzstan</a:t>
            </a:r>
            <a:endParaRPr lang="ru-RU" sz="1800" dirty="0">
              <a:solidFill>
                <a:sysClr val="windowText" lastClr="000000">
                  <a:lumMod val="75000"/>
                  <a:lumOff val="25000"/>
                </a:sysClr>
              </a:solidFill>
              <a:latin typeface="+mn-lt"/>
            </a:endParaRPr>
          </a:p>
          <a:p>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rPr>
              <a:t>Telegram</a:t>
            </a:r>
            <a:r>
              <a:rPr kumimoji="0" lang="ru-RU" sz="1800" b="0" i="0" u="none" strike="noStrike" kern="1200" cap="none" spc="0" normalizeH="0" baseline="0" noProof="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rPr>
              <a:t>:</a:t>
            </a:r>
            <a:r>
              <a:rPr lang="en-US" sz="1800" dirty="0">
                <a:solidFill>
                  <a:sysClr val="windowText" lastClr="000000">
                    <a:lumMod val="75000"/>
                    <a:lumOff val="25000"/>
                  </a:sysClr>
                </a:solidFill>
                <a:latin typeface="+mn-lt"/>
              </a:rPr>
              <a:t> </a:t>
            </a:r>
            <a:r>
              <a:rPr kumimoji="0" lang="en-US" sz="1800" b="0" i="0" u="none" strike="noStrike" kern="1200" cap="none" spc="0" normalizeH="0" baseline="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hlinkClick r:id="rId6"/>
              </a:rPr>
              <a:t>https</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hlinkClick r:id="rId6"/>
              </a:rPr>
              <a:t>://t.me/stakyrgyzstan</a:t>
            </a:r>
            <a:r>
              <a:rPr lang="en-US" sz="1800" dirty="0">
                <a:solidFill>
                  <a:sysClr val="windowText" lastClr="000000">
                    <a:lumMod val="75000"/>
                    <a:lumOff val="25000"/>
                  </a:sysClr>
                </a:solidFill>
                <a:latin typeface="+mn-lt"/>
              </a:rPr>
              <a:t> </a:t>
            </a: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endParaRPr>
          </a:p>
          <a:p>
            <a:pPr lvl="0"/>
            <a:r>
              <a:rPr kumimoji="0" lang="ru-RU" sz="1800" b="0" i="0" u="none" strike="noStrike" kern="1200" cap="none" spc="0" normalizeH="0" baseline="0" noProof="0" dirty="0" err="1">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rPr>
              <a:t>Ютуб</a:t>
            </a:r>
            <a:r>
              <a:rPr kumimoji="0" lang="ru-RU" sz="1800" b="0" i="0" u="none" strike="noStrike" kern="1200" cap="none" spc="0" normalizeH="0" baseline="0" noProof="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rPr>
              <a:t>: </a:t>
            </a:r>
            <a:r>
              <a:rPr lang="en-US" sz="1800" dirty="0">
                <a:solidFill>
                  <a:sysClr val="windowText" lastClr="000000">
                    <a:lumMod val="75000"/>
                    <a:lumOff val="25000"/>
                  </a:sysClr>
                </a:solidFill>
                <a:latin typeface="+mn-lt"/>
                <a:hlinkClick r:id="rId7"/>
              </a:rPr>
              <a:t>https://www.youtube.com/@sta_kg</a:t>
            </a:r>
            <a:r>
              <a:rPr lang="ru-RU" sz="1800" dirty="0">
                <a:solidFill>
                  <a:sysClr val="windowText" lastClr="000000">
                    <a:lumMod val="75000"/>
                    <a:lumOff val="25000"/>
                  </a:sysClr>
                </a:solidFill>
                <a:latin typeface="+mn-lt"/>
              </a:rPr>
              <a:t> </a:t>
            </a:r>
            <a:endParaRPr kumimoji="0" lang="x-none" sz="1800" b="0" i="0" u="none" strike="noStrike" kern="1200" cap="none" spc="0" normalizeH="0" baseline="0" noProof="0" dirty="0">
              <a:ln>
                <a:noFill/>
              </a:ln>
              <a:solidFill>
                <a:sysClr val="windowText" lastClr="000000">
                  <a:lumMod val="75000"/>
                  <a:lumOff val="25000"/>
                </a:sysClr>
              </a:solidFill>
              <a:effectLst/>
              <a:uLnTx/>
              <a:uFillTx/>
              <a:latin typeface="+mn-lt"/>
              <a:ea typeface="Open Sans" panose="020B0606030504020204" pitchFamily="34" charset="0"/>
              <a:cs typeface="Open Sans" panose="020B0606030504020204" pitchFamily="34" charset="0"/>
            </a:endParaRPr>
          </a:p>
        </p:txBody>
      </p:sp>
      <p:pic>
        <p:nvPicPr>
          <p:cNvPr id="10" name="Рисунок 9">
            <a:extLst>
              <a:ext uri="{FF2B5EF4-FFF2-40B4-BE49-F238E27FC236}">
                <a16:creationId xmlns:a16="http://schemas.microsoft.com/office/drawing/2014/main" id="{27354762-4459-3BC6-E6F9-3624CD07E4DC}"/>
              </a:ext>
            </a:extLst>
          </p:cNvPr>
          <p:cNvPicPr>
            <a:picLocks noChangeAspect="1"/>
          </p:cNvPicPr>
          <p:nvPr/>
        </p:nvPicPr>
        <p:blipFill>
          <a:blip r:embed="rId2"/>
          <a:stretch>
            <a:fillRect/>
          </a:stretch>
        </p:blipFill>
        <p:spPr>
          <a:xfrm>
            <a:off x="1704651" y="412186"/>
            <a:ext cx="2541388" cy="3830564"/>
          </a:xfrm>
          <a:prstGeom prst="rect">
            <a:avLst/>
          </a:prstGeom>
          <a:ln>
            <a:solidFill>
              <a:srgbClr val="002060"/>
            </a:solidFill>
          </a:ln>
        </p:spPr>
      </p:pic>
      <p:pic>
        <p:nvPicPr>
          <p:cNvPr id="2" name="Рисунок 1">
            <a:extLst>
              <a:ext uri="{FF2B5EF4-FFF2-40B4-BE49-F238E27FC236}">
                <a16:creationId xmlns:a16="http://schemas.microsoft.com/office/drawing/2014/main" id="{3074975C-B108-4A77-8F7E-4C12D24E477B}"/>
              </a:ext>
            </a:extLst>
          </p:cNvPr>
          <p:cNvPicPr>
            <a:picLocks noChangeAspect="1"/>
          </p:cNvPicPr>
          <p:nvPr/>
        </p:nvPicPr>
        <p:blipFill>
          <a:blip r:embed="rId8"/>
          <a:stretch>
            <a:fillRect/>
          </a:stretch>
        </p:blipFill>
        <p:spPr>
          <a:xfrm>
            <a:off x="2344439" y="4530532"/>
            <a:ext cx="1261813" cy="1261813"/>
          </a:xfrm>
          <a:prstGeom prst="rect">
            <a:avLst/>
          </a:prstGeom>
        </p:spPr>
      </p:pic>
    </p:spTree>
    <p:extLst>
      <p:ext uri="{BB962C8B-B14F-4D97-AF65-F5344CB8AC3E}">
        <p14:creationId xmlns:p14="http://schemas.microsoft.com/office/powerpoint/2010/main" val="1786837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20de385fcd_0_0"/>
          <p:cNvSpPr txBox="1">
            <a:spLocks noGrp="1"/>
          </p:cNvSpPr>
          <p:nvPr>
            <p:ph type="title"/>
          </p:nvPr>
        </p:nvSpPr>
        <p:spPr>
          <a:xfrm>
            <a:off x="1439178" y="365125"/>
            <a:ext cx="8743800" cy="1325700"/>
          </a:xfrm>
          <a:prstGeom prst="rect">
            <a:avLst/>
          </a:prstGeom>
          <a:noFill/>
          <a:ln>
            <a:noFill/>
          </a:ln>
        </p:spPr>
        <p:txBody>
          <a:bodyPr spcFirstLastPara="1" wrap="square" lIns="91425" tIns="45700" rIns="91425" bIns="45700" anchor="ctr" anchorCtr="0">
            <a:normAutofit/>
          </a:bodyPr>
          <a:lstStyle/>
          <a:p>
            <a:pPr lvl="0">
              <a:spcBef>
                <a:spcPts val="0"/>
              </a:spcBef>
              <a:buClr>
                <a:srgbClr val="8355AC"/>
              </a:buClr>
              <a:buSzPts val="3600"/>
            </a:pPr>
            <a:r>
              <a:rPr lang="ky-KG" sz="2800" dirty="0" smtClean="0">
                <a:solidFill>
                  <a:srgbClr val="C00000"/>
                </a:solidFill>
              </a:rPr>
              <a:t>Инклюзивдүү, гендердик </a:t>
            </a:r>
            <a:r>
              <a:rPr lang="ky-KG" sz="2800" dirty="0" smtClean="0">
                <a:solidFill>
                  <a:srgbClr val="C00000"/>
                </a:solidFill>
              </a:rPr>
              <a:t>сезимталдык </a:t>
            </a:r>
            <a:r>
              <a:rPr lang="ky-KG" sz="2800" dirty="0" smtClean="0">
                <a:solidFill>
                  <a:srgbClr val="C00000"/>
                </a:solidFill>
              </a:rPr>
              <a:t>журналистика </a:t>
            </a:r>
            <a:r>
              <a:rPr lang="ky-KG" sz="2800" dirty="0" smtClean="0">
                <a:solidFill>
                  <a:srgbClr val="C00000"/>
                </a:solidFill>
              </a:rPr>
              <a:t>деген эмне</a:t>
            </a:r>
            <a:r>
              <a:rPr lang="ru-RU" sz="2800" dirty="0" smtClean="0">
                <a:solidFill>
                  <a:srgbClr val="C00000"/>
                </a:solidFill>
              </a:rPr>
              <a:t>?</a:t>
            </a:r>
            <a:endParaRPr sz="3600" dirty="0">
              <a:solidFill>
                <a:srgbClr val="C00000"/>
              </a:solidFill>
            </a:endParaRPr>
          </a:p>
        </p:txBody>
      </p:sp>
      <p:sp>
        <p:nvSpPr>
          <p:cNvPr id="131" name="Google Shape;131;g120de385fcd_0_0"/>
          <p:cNvSpPr txBox="1"/>
          <p:nvPr/>
        </p:nvSpPr>
        <p:spPr>
          <a:xfrm>
            <a:off x="1439175" y="1915425"/>
            <a:ext cx="9865800" cy="5078283"/>
          </a:xfrm>
          <a:prstGeom prst="rect">
            <a:avLst/>
          </a:prstGeom>
          <a:noFill/>
          <a:ln>
            <a:noFill/>
          </a:ln>
        </p:spPr>
        <p:txBody>
          <a:bodyPr spcFirstLastPara="1" wrap="square" lIns="91425" tIns="91425" rIns="91425" bIns="91425" anchor="t" anchorCtr="0">
            <a:spAutoFit/>
          </a:bodyPr>
          <a:lstStyle/>
          <a:p>
            <a:pPr marL="342900" indent="-342900">
              <a:spcBef>
                <a:spcPts val="600"/>
              </a:spcBef>
              <a:spcAft>
                <a:spcPts val="600"/>
              </a:spcAft>
              <a:buFont typeface="Arial" panose="020B0604020202020204" pitchFamily="34" charset="0"/>
              <a:buChar char="•"/>
            </a:pPr>
            <a:r>
              <a:rPr lang="ky-KG"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Инклюзивдүү, гендердик </a:t>
            </a:r>
            <a:r>
              <a:rPr lang="ky-KG"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сезимталдык</a:t>
            </a:r>
            <a:r>
              <a:rPr lang="ky-KG"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 </a:t>
            </a:r>
            <a:r>
              <a:rPr lang="ky-KG"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журналистика (</a:t>
            </a:r>
            <a:r>
              <a:rPr lang="ky-KG"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ИГСЖ</a:t>
            </a:r>
            <a:r>
              <a:rPr lang="ky-KG"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 – бул медиа материалдарда ар кандай социалдык статустагы адамдардын жашоосун адилеттүү жана ар тараптуу чагылдыруу. </a:t>
            </a:r>
            <a:endParaRPr lang="ky-KG" sz="2400" dirty="0" smtClean="0">
              <a:solidFill>
                <a:srgbClr val="134193"/>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ky-KG"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Инклюзивдүү мамиле медиа мейкиндигинде социалдык топтордун көп сандуу өкүлчүлүгүн камсыз кылат, ишенимдери жана баалуулуктары ар кандай болгон адамдардын диалогу үчүн мүмкүнчүлүктөрдү кеңейтет, коомдо айтылбай келген көйгөйлөрдү ачыкка чыгарат. </a:t>
            </a:r>
            <a:endParaRPr lang="ky-KG" sz="2400" dirty="0" smtClean="0">
              <a:solidFill>
                <a:srgbClr val="134193"/>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600"/>
              </a:spcBef>
              <a:spcAft>
                <a:spcPts val="600"/>
              </a:spcAft>
              <a:buFont typeface="Arial" panose="020B0604020202020204" pitchFamily="34" charset="0"/>
              <a:buChar char="•"/>
            </a:pPr>
            <a:r>
              <a:rPr lang="ky-KG"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ИГСЖ </a:t>
            </a:r>
            <a:r>
              <a:rPr lang="ky-KG"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 бул журналисттерден өз ишин туруктуу негизде өркүндөтүүнү жана сынчыл талдоону талап кылган мамиле. Бардык учурларга туура келе турган </a:t>
            </a:r>
            <a:r>
              <a:rPr lang="ky-KG"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ИГСЖнын </a:t>
            </a:r>
            <a:r>
              <a:rPr lang="ky-KG"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универсалдуу рецеби жок. Өз мамилеңизди конкреттүү кырдаалга жана аудиторияга адаптациялоо маанилүү</a:t>
            </a:r>
            <a:r>
              <a:rPr lang="ru-RU" sz="2400" dirty="0" smtClean="0">
                <a:solidFill>
                  <a:srgbClr val="134193"/>
                </a:solidFill>
                <a:latin typeface="Calibri" panose="020F0502020204030204" pitchFamily="34" charset="0"/>
                <a:ea typeface="Calibri" panose="020F0502020204030204" pitchFamily="34" charset="0"/>
                <a:cs typeface="Times New Roman" panose="02020603050405020304" pitchFamily="18" charset="0"/>
              </a:rPr>
              <a:t>.</a:t>
            </a:r>
            <a:endParaRPr lang="ru-RU" sz="2400" dirty="0">
              <a:solidFill>
                <a:srgbClr val="13419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3860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E1934-21C8-4D8F-9F7E-7BED29A419E6}"/>
              </a:ext>
            </a:extLst>
          </p:cNvPr>
          <p:cNvSpPr>
            <a:spLocks noGrp="1"/>
          </p:cNvSpPr>
          <p:nvPr>
            <p:ph type="title"/>
          </p:nvPr>
        </p:nvSpPr>
        <p:spPr/>
        <p:txBody>
          <a:bodyPr>
            <a:normAutofit/>
          </a:bodyPr>
          <a:lstStyle/>
          <a:p>
            <a:r>
              <a:rPr lang="ky-KG" sz="2200" dirty="0" smtClean="0">
                <a:solidFill>
                  <a:srgbClr val="0B4DA2"/>
                </a:solidFill>
                <a:latin typeface="Calibri" panose="020F0502020204030204" pitchFamily="34" charset="0"/>
                <a:ea typeface="Calibri" panose="020F0502020204030204" pitchFamily="34" charset="0"/>
                <a:cs typeface="Times New Roman" panose="02020603050405020304" pitchFamily="18" charset="0"/>
              </a:rPr>
              <a:t>ИГСЖнын </a:t>
            </a:r>
            <a:r>
              <a:rPr lang="ky-KG" sz="2200" dirty="0" smtClean="0">
                <a:solidFill>
                  <a:srgbClr val="0B4DA2"/>
                </a:solidFill>
                <a:latin typeface="Calibri" panose="020F0502020204030204" pitchFamily="34" charset="0"/>
                <a:ea typeface="Calibri" panose="020F0502020204030204" pitchFamily="34" charset="0"/>
                <a:cs typeface="Times New Roman" panose="02020603050405020304" pitchFamily="18" charset="0"/>
              </a:rPr>
              <a:t>стандарттары – адамдын тажрыйбасынын көп түрдүүлүгүн эске алуу менен, жынысы, гендери, майыптыгы ж.б. белгилери боюнча стереотиптерди таштап, басмырлоосуз контентти түзүү үчүн принциптердин жана эрежелердин жыйындысы</a:t>
            </a:r>
            <a:endParaRPr lang="ky-KG" dirty="0">
              <a:solidFill>
                <a:srgbClr val="0B4DA2"/>
              </a:solidFill>
            </a:endParaRPr>
          </a:p>
        </p:txBody>
      </p:sp>
      <p:sp>
        <p:nvSpPr>
          <p:cNvPr id="4" name="Текст 3">
            <a:extLst>
              <a:ext uri="{FF2B5EF4-FFF2-40B4-BE49-F238E27FC236}">
                <a16:creationId xmlns:a16="http://schemas.microsoft.com/office/drawing/2014/main" id="{CA8DC0CA-F8B2-4953-B125-58AF8BE82DCF}"/>
              </a:ext>
            </a:extLst>
          </p:cNvPr>
          <p:cNvSpPr>
            <a:spLocks noGrp="1"/>
          </p:cNvSpPr>
          <p:nvPr>
            <p:ph type="body" idx="1"/>
          </p:nvPr>
        </p:nvSpPr>
        <p:spPr/>
        <p:txBody>
          <a:bodyPr>
            <a:normAutofit/>
          </a:bodyPr>
          <a:lstStyle/>
          <a:p>
            <a:r>
              <a:rPr lang="ky-KG"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ИГСЖнын </a:t>
            </a:r>
            <a:r>
              <a:rPr lang="ky-KG"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негизги принциптери</a:t>
            </a:r>
            <a:endParaRPr lang="ky-KG" dirty="0">
              <a:solidFill>
                <a:srgbClr val="C00000"/>
              </a:solidFill>
            </a:endParaRPr>
          </a:p>
        </p:txBody>
      </p:sp>
      <p:sp>
        <p:nvSpPr>
          <p:cNvPr id="3" name="Объект 2">
            <a:extLst>
              <a:ext uri="{FF2B5EF4-FFF2-40B4-BE49-F238E27FC236}">
                <a16:creationId xmlns:a16="http://schemas.microsoft.com/office/drawing/2014/main" id="{00419F2C-E76D-4033-845E-64571A9A500A}"/>
              </a:ext>
            </a:extLst>
          </p:cNvPr>
          <p:cNvSpPr>
            <a:spLocks noGrp="1"/>
          </p:cNvSpPr>
          <p:nvPr>
            <p:ph sz="half" idx="2"/>
          </p:nvPr>
        </p:nvSpPr>
        <p:spPr/>
        <p:txBody>
          <a:bodyPr>
            <a:normAutofit/>
          </a:bodyPr>
          <a:lstStyle/>
          <a:p>
            <a:endPar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ky-KG" sz="18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Тең укуктуулук</a:t>
            </a:r>
            <a:endParaRPr lang="ky-KG" sz="1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ky-KG" sz="18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Стереотиптер болбошу керек</a:t>
            </a:r>
            <a:endParaRPr lang="ky-KG" sz="1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ky-KG" sz="18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Көп түрдүүлүк</a:t>
            </a:r>
            <a:r>
              <a:rPr lang="ky-KG" sz="1800"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ky-KG" sz="1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ky-KG" sz="18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Урмат-сый мамиле</a:t>
            </a:r>
            <a:r>
              <a:rPr lang="ky-KG" sz="1800"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ky-KG" sz="1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ky-KG" sz="18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Эксперттердин пикири менен тең салмактуулук</a:t>
            </a:r>
            <a:r>
              <a:rPr lang="ky-KG" sz="1800"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ky-KG" sz="1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ky-KG" sz="18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Сынчыл мамиле</a:t>
            </a:r>
            <a:r>
              <a:rPr lang="ky-KG" sz="1800"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ky-KG" sz="1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ky-KG" sz="18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Тилге аяр мамиле жасап колдонуу</a:t>
            </a:r>
            <a:endParaRPr lang="ky-KG" sz="1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ru-RU" dirty="0">
              <a:solidFill>
                <a:srgbClr val="002060"/>
              </a:solidFill>
            </a:endParaRPr>
          </a:p>
        </p:txBody>
      </p:sp>
      <p:sp>
        <p:nvSpPr>
          <p:cNvPr id="5" name="Текст 4">
            <a:extLst>
              <a:ext uri="{FF2B5EF4-FFF2-40B4-BE49-F238E27FC236}">
                <a16:creationId xmlns:a16="http://schemas.microsoft.com/office/drawing/2014/main" id="{7673CC55-C011-4ACA-A96C-033D6F2BBF76}"/>
              </a:ext>
            </a:extLst>
          </p:cNvPr>
          <p:cNvSpPr>
            <a:spLocks noGrp="1"/>
          </p:cNvSpPr>
          <p:nvPr>
            <p:ph type="body" sz="quarter" idx="3"/>
          </p:nvPr>
        </p:nvSpPr>
        <p:spPr/>
        <p:txBody>
          <a:bodyPr>
            <a:normAutofit/>
          </a:bodyPr>
          <a:lstStyle/>
          <a:p>
            <a:r>
              <a:rPr lang="ky-KG"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ИГСЖнын </a:t>
            </a:r>
            <a:r>
              <a:rPr lang="ky-KG"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негизги эрежелери</a:t>
            </a:r>
            <a:endParaRPr lang="ky-KG"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Объект 5">
            <a:extLst>
              <a:ext uri="{FF2B5EF4-FFF2-40B4-BE49-F238E27FC236}">
                <a16:creationId xmlns:a16="http://schemas.microsoft.com/office/drawing/2014/main" id="{D3BA0980-B458-4D2E-AAE3-66EF276E631C}"/>
              </a:ext>
            </a:extLst>
          </p:cNvPr>
          <p:cNvSpPr>
            <a:spLocks noGrp="1"/>
          </p:cNvSpPr>
          <p:nvPr>
            <p:ph sz="quarter" idx="4"/>
          </p:nvPr>
        </p:nvSpPr>
        <p:spPr/>
        <p:txBody>
          <a:bodyPr>
            <a:normAutofit/>
          </a:bodyPr>
          <a:lstStyle/>
          <a:p>
            <a:pPr algn="just"/>
            <a:endParaRPr lang="ru-RU" sz="1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ky-KG" sz="18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Окутуу жана өзүн-өзү тарбиялоо</a:t>
            </a:r>
            <a:endParaRPr lang="ky-KG" sz="1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ky-KG" sz="18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Көндүмдөрдү өнүктүрүү</a:t>
            </a:r>
            <a:endParaRPr lang="ky-KG" sz="1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Практика</a:t>
            </a:r>
            <a:endPar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Жеке </a:t>
            </a:r>
            <a:r>
              <a:rPr lang="ru-RU" sz="1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позиция</a:t>
            </a:r>
            <a:endPar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ru-RU" dirty="0">
              <a:solidFill>
                <a:srgbClr val="002060"/>
              </a:solidFill>
            </a:endParaRPr>
          </a:p>
        </p:txBody>
      </p:sp>
    </p:spTree>
    <p:extLst>
      <p:ext uri="{BB962C8B-B14F-4D97-AF65-F5344CB8AC3E}">
        <p14:creationId xmlns:p14="http://schemas.microsoft.com/office/powerpoint/2010/main" val="796218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9605B574-CFAF-49EC-B098-1D3909EB37C0}"/>
              </a:ext>
            </a:extLst>
          </p:cNvPr>
          <p:cNvSpPr>
            <a:spLocks noGrp="1"/>
          </p:cNvSpPr>
          <p:nvPr>
            <p:ph type="title"/>
          </p:nvPr>
        </p:nvSpPr>
        <p:spPr/>
        <p:txBody>
          <a:bodyPr>
            <a:normAutofit/>
          </a:bodyPr>
          <a:lstStyle/>
          <a:p>
            <a:pPr algn="ctr"/>
            <a:r>
              <a:rPr lang="ky-KG" sz="2800"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ИГСЖнын </a:t>
            </a:r>
            <a:r>
              <a:rPr lang="ky-KG" sz="2800"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сөздүгү жана сунушталган адабият</a:t>
            </a:r>
            <a:endParaRPr lang="ky-KG" sz="6000" dirty="0">
              <a:solidFill>
                <a:srgbClr val="C00000"/>
              </a:solidFill>
            </a:endParaRPr>
          </a:p>
        </p:txBody>
      </p:sp>
      <p:pic>
        <p:nvPicPr>
          <p:cNvPr id="11" name="Объект 10">
            <a:extLst>
              <a:ext uri="{FF2B5EF4-FFF2-40B4-BE49-F238E27FC236}">
                <a16:creationId xmlns:a16="http://schemas.microsoft.com/office/drawing/2014/main" id="{7E178FE3-C9B1-41FB-8CCA-FFFA397C8B4E}"/>
              </a:ext>
            </a:extLst>
          </p:cNvPr>
          <p:cNvPicPr>
            <a:picLocks noGrp="1" noChangeAspect="1"/>
          </p:cNvPicPr>
          <p:nvPr>
            <p:ph idx="1"/>
          </p:nvPr>
        </p:nvPicPr>
        <p:blipFill>
          <a:blip r:embed="rId2"/>
          <a:stretch>
            <a:fillRect/>
          </a:stretch>
        </p:blipFill>
        <p:spPr>
          <a:xfrm>
            <a:off x="2286000" y="1898976"/>
            <a:ext cx="7620000" cy="3810000"/>
          </a:xfrm>
          <a:prstGeom prst="rect">
            <a:avLst/>
          </a:prstGeom>
        </p:spPr>
      </p:pic>
    </p:spTree>
    <p:extLst>
      <p:ext uri="{BB962C8B-B14F-4D97-AF65-F5344CB8AC3E}">
        <p14:creationId xmlns:p14="http://schemas.microsoft.com/office/powerpoint/2010/main" val="916766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08D96ED-4F30-49B3-9533-9F3FD8F45543}"/>
              </a:ext>
            </a:extLst>
          </p:cNvPr>
          <p:cNvSpPr>
            <a:spLocks noGrp="1"/>
          </p:cNvSpPr>
          <p:nvPr>
            <p:ph type="title"/>
          </p:nvPr>
        </p:nvSpPr>
        <p:spPr>
          <a:xfrm>
            <a:off x="996902" y="365125"/>
            <a:ext cx="8511484" cy="832079"/>
          </a:xfrm>
          <a:solidFill>
            <a:schemeClr val="bg1"/>
          </a:solidFill>
        </p:spPr>
        <p:txBody>
          <a:bodyPr>
            <a:normAutofit/>
          </a:bodyPr>
          <a:lstStyle/>
          <a:p>
            <a:pPr algn="ctr"/>
            <a:r>
              <a:rPr lang="ky-KG" sz="2800"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Веб-сайттардын тизмеси</a:t>
            </a:r>
            <a:endParaRPr lang="ky-KG" sz="2800" b="1" dirty="0">
              <a:solidFill>
                <a:srgbClr val="C00000"/>
              </a:solidFill>
            </a:endParaRPr>
          </a:p>
        </p:txBody>
      </p:sp>
      <p:graphicFrame>
        <p:nvGraphicFramePr>
          <p:cNvPr id="10" name="Объект 9">
            <a:extLst>
              <a:ext uri="{FF2B5EF4-FFF2-40B4-BE49-F238E27FC236}">
                <a16:creationId xmlns:a16="http://schemas.microsoft.com/office/drawing/2014/main" id="{ADEC990E-35B2-491F-A7EC-64693F6D07A3}"/>
              </a:ext>
            </a:extLst>
          </p:cNvPr>
          <p:cNvGraphicFramePr>
            <a:graphicFrameLocks noGrp="1"/>
          </p:cNvGraphicFramePr>
          <p:nvPr>
            <p:ph sz="half" idx="1"/>
            <p:extLst>
              <p:ext uri="{D42A27DB-BD31-4B8C-83A1-F6EECF244321}">
                <p14:modId xmlns:p14="http://schemas.microsoft.com/office/powerpoint/2010/main" val="1898095545"/>
              </p:ext>
            </p:extLst>
          </p:nvPr>
        </p:nvGraphicFramePr>
        <p:xfrm>
          <a:off x="1512541" y="1340662"/>
          <a:ext cx="7693335" cy="5012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206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50C42AF5-C824-49AE-9AF8-096D09CD4326}"/>
              </a:ext>
            </a:extLst>
          </p:cNvPr>
          <p:cNvSpPr>
            <a:spLocks noGrp="1"/>
          </p:cNvSpPr>
          <p:nvPr>
            <p:ph type="title"/>
          </p:nvPr>
        </p:nvSpPr>
        <p:spPr>
          <a:xfrm>
            <a:off x="1177428" y="43633"/>
            <a:ext cx="9005664" cy="1161167"/>
          </a:xfrm>
        </p:spPr>
        <p:txBody>
          <a:bodyPr>
            <a:normAutofit/>
          </a:bodyPr>
          <a:lstStyle/>
          <a:p>
            <a:pPr algn="ctr"/>
            <a:r>
              <a:rPr lang="ky-KG" sz="2400" kern="0" dirty="0" smtClean="0">
                <a:solidFill>
                  <a:srgbClr val="C00000"/>
                </a:solidFill>
                <a:latin typeface="+mn-lt"/>
                <a:ea typeface="Times New Roman" panose="02020603050405020304" pitchFamily="18" charset="0"/>
                <a:cs typeface="Times New Roman" panose="02020603050405020304" pitchFamily="18" charset="0"/>
              </a:rPr>
              <a:t>ИГСЖны </a:t>
            </a:r>
            <a:r>
              <a:rPr lang="ky-KG" sz="2400" kern="0" dirty="0" smtClean="0">
                <a:solidFill>
                  <a:srgbClr val="C00000"/>
                </a:solidFill>
                <a:latin typeface="+mn-lt"/>
                <a:ea typeface="Times New Roman" panose="02020603050405020304" pitchFamily="18" charset="0"/>
                <a:cs typeface="Times New Roman" panose="02020603050405020304" pitchFamily="18" charset="0"/>
              </a:rPr>
              <a:t>колдонуу менен медиа контентти талдоонун мисалы</a:t>
            </a:r>
            <a:r>
              <a:rPr lang="ru-RU" sz="2600" kern="0" dirty="0">
                <a:solidFill>
                  <a:srgbClr val="C00000"/>
                </a:solidFill>
                <a:latin typeface="+mn-lt"/>
                <a:ea typeface="Times New Roman" panose="02020603050405020304" pitchFamily="18" charset="0"/>
                <a:cs typeface="Times New Roman" panose="02020603050405020304" pitchFamily="18" charset="0"/>
              </a:rPr>
              <a:t/>
            </a:r>
            <a:br>
              <a:rPr lang="ru-RU" sz="2600" kern="0" dirty="0">
                <a:solidFill>
                  <a:srgbClr val="C00000"/>
                </a:solidFill>
                <a:latin typeface="+mn-lt"/>
                <a:ea typeface="Times New Roman" panose="02020603050405020304" pitchFamily="18" charset="0"/>
                <a:cs typeface="Times New Roman" panose="02020603050405020304" pitchFamily="18" charset="0"/>
              </a:rPr>
            </a:br>
            <a:r>
              <a:rPr lang="ru-RU" sz="1800" i="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ky-KG" sz="1800" i="1" dirty="0" smtClean="0">
                <a:solidFill>
                  <a:srgbClr val="002060"/>
                </a:solidFill>
                <a:latin typeface="Calibri" panose="020F0502020204030204" pitchFamily="34" charset="0"/>
                <a:ea typeface="Calibri" panose="020F0502020204030204" pitchFamily="34" charset="0"/>
                <a:cs typeface="Calibri" panose="020F0502020204030204" pitchFamily="34" charset="0"/>
              </a:rPr>
              <a:t>окуянын расмий кыскача баяндамасынан мисал</a:t>
            </a:r>
            <a:r>
              <a:rPr lang="ru-RU" sz="1800" i="1" dirty="0" smtClean="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endParaRPr lang="ru-RU" sz="2600" i="1" dirty="0">
              <a:solidFill>
                <a:srgbClr val="002060"/>
              </a:solidFill>
              <a:latin typeface="+mn-lt"/>
            </a:endParaRPr>
          </a:p>
        </p:txBody>
      </p:sp>
      <p:pic>
        <p:nvPicPr>
          <p:cNvPr id="12" name="Объект 11">
            <a:extLst>
              <a:ext uri="{FF2B5EF4-FFF2-40B4-BE49-F238E27FC236}">
                <a16:creationId xmlns:a16="http://schemas.microsoft.com/office/drawing/2014/main" id="{3617FD3C-C46D-4B0A-894E-FF8D3ACD533D}"/>
              </a:ext>
            </a:extLst>
          </p:cNvPr>
          <p:cNvPicPr>
            <a:picLocks noGrp="1" noChangeAspect="1"/>
          </p:cNvPicPr>
          <p:nvPr>
            <p:ph idx="1"/>
          </p:nvPr>
        </p:nvPicPr>
        <p:blipFill>
          <a:blip r:embed="rId2"/>
          <a:stretch>
            <a:fillRect/>
          </a:stretch>
        </p:blipFill>
        <p:spPr>
          <a:xfrm>
            <a:off x="1648799" y="1011376"/>
            <a:ext cx="7584578" cy="5783748"/>
          </a:xfrm>
          <a:prstGeom prst="rect">
            <a:avLst/>
          </a:prstGeom>
        </p:spPr>
      </p:pic>
    </p:spTree>
    <p:extLst>
      <p:ext uri="{BB962C8B-B14F-4D97-AF65-F5344CB8AC3E}">
        <p14:creationId xmlns:p14="http://schemas.microsoft.com/office/powerpoint/2010/main" val="3745569122"/>
      </p:ext>
    </p:extLst>
  </p:cSld>
  <p:clrMapOvr>
    <a:masterClrMapping/>
  </p:clrMapOvr>
</p:sld>
</file>

<file path=ppt/theme/theme1.xml><?xml version="1.0" encoding="utf-8"?>
<a:theme xmlns:a="http://schemas.openxmlformats.org/drawingml/2006/main" name="HERo_pre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Ro_presentazione" id="{69C520C2-2254-224C-A2EE-A2CCBF0857D4}" vid="{581B894B-BCC6-B444-A9FA-EC1213DB51C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Ro_presentazione" id="{69C520C2-2254-224C-A2EE-A2CCBF0857D4}" vid="{9943B115-CB1C-3445-85EB-33C0DEBE7DED}"/>
    </a:ext>
  </a:extLst>
</a:theme>
</file>

<file path=ppt/theme/theme3.xml><?xml version="1.0" encoding="utf-8"?>
<a:theme xmlns:a="http://schemas.openxmlformats.org/drawingml/2006/main" name="E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Ro_presentazione" id="{69C520C2-2254-224C-A2EE-A2CCBF0857D4}" vid="{D074E69D-92F3-2D4A-8C50-34D231C110FC}"/>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HERo_presentation.potx</Template>
  <TotalTime>1467</TotalTime>
  <Words>599</Words>
  <Application>Microsoft Office PowerPoint</Application>
  <PresentationFormat>Широкоэкранный</PresentationFormat>
  <Paragraphs>61</Paragraphs>
  <Slides>11</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3</vt:i4>
      </vt:variant>
      <vt:variant>
        <vt:lpstr>Заголовки слайдов</vt:lpstr>
      </vt:variant>
      <vt:variant>
        <vt:i4>11</vt:i4>
      </vt:variant>
    </vt:vector>
  </HeadingPairs>
  <TitlesOfParts>
    <vt:vector size="21" baseType="lpstr">
      <vt:lpstr>Arial</vt:lpstr>
      <vt:lpstr>Arial Narrow</vt:lpstr>
      <vt:lpstr>Wingdings</vt:lpstr>
      <vt:lpstr>Calibri</vt:lpstr>
      <vt:lpstr>Calibri Light</vt:lpstr>
      <vt:lpstr>Times New Roman</vt:lpstr>
      <vt:lpstr>Open Sans</vt:lpstr>
      <vt:lpstr>HERo_presentation</vt:lpstr>
      <vt:lpstr>Custom Design</vt:lpstr>
      <vt:lpstr>END</vt:lpstr>
      <vt:lpstr>Презентация PowerPoint</vt:lpstr>
      <vt:lpstr>InKoom тармагы:</vt:lpstr>
      <vt:lpstr>InKoom веб-тиркемесинин колдонуучулары </vt:lpstr>
      <vt:lpstr>Презентация PowerPoint</vt:lpstr>
      <vt:lpstr>Инклюзивдүү, гендердик сезимталдык журналистика деген эмне?</vt:lpstr>
      <vt:lpstr>ИГСЖнын стандарттары – адамдын тажрыйбасынын көп түрдүүлүгүн эске алуу менен, жынысы, гендери, майыптыгы ж.б. белгилери боюнча стереотиптерди таштап, басмырлоосуз контентти түзүү үчүн принциптердин жана эрежелердин жыйындысы</vt:lpstr>
      <vt:lpstr>ИГСЖнын сөздүгү жана сунушталган адабият</vt:lpstr>
      <vt:lpstr>Веб-сайттардын тизмеси</vt:lpstr>
      <vt:lpstr>ИГСЖны колдонуу менен медиа контентти талдоонун мисалы (окуянын расмий кыскача баяндамасынан мисал)</vt:lpstr>
      <vt:lpstr>Басылманын текстине жасалган талдоо</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Giró Paradell</dc:creator>
  <cp:lastModifiedBy>Пользователь</cp:lastModifiedBy>
  <cp:revision>68</cp:revision>
  <dcterms:created xsi:type="dcterms:W3CDTF">2020-09-16T09:10:58Z</dcterms:created>
  <dcterms:modified xsi:type="dcterms:W3CDTF">2025-04-02T06:51:18Z</dcterms:modified>
</cp:coreProperties>
</file>